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386" r:id="rId2"/>
    <p:sldId id="279" r:id="rId3"/>
    <p:sldId id="280" r:id="rId4"/>
    <p:sldId id="399" r:id="rId5"/>
    <p:sldId id="402" r:id="rId6"/>
    <p:sldId id="401" r:id="rId7"/>
    <p:sldId id="400" r:id="rId8"/>
    <p:sldId id="398" r:id="rId9"/>
    <p:sldId id="403" r:id="rId10"/>
    <p:sldId id="404" r:id="rId11"/>
    <p:sldId id="405" r:id="rId12"/>
    <p:sldId id="406" r:id="rId13"/>
    <p:sldId id="407" r:id="rId14"/>
    <p:sldId id="409" r:id="rId15"/>
    <p:sldId id="410" r:id="rId16"/>
    <p:sldId id="411" r:id="rId17"/>
    <p:sldId id="397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6"/>
    <p:restoredTop sz="94663"/>
  </p:normalViewPr>
  <p:slideViewPr>
    <p:cSldViewPr snapToGrid="0" snapToObjects="1">
      <p:cViewPr varScale="1">
        <p:scale>
          <a:sx n="209" d="100"/>
          <a:sy n="209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ABD43-5671-1C4E-86C5-3D5DCE156697}" type="datetimeFigureOut">
              <a:rPr kumimoji="1" lang="zh-TW" altLang="en-US" smtClean="0"/>
              <a:t>2019/4/9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D9E0F-D27C-E443-8DD5-5EC5CD22967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154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7919A-BBCB-BC4C-BA96-997795B5D5BE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18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7919A-BBCB-BC4C-BA96-997795B5D5BE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38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B7A87EF4-5EF7-F643-9A42-84A546F6D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000000">
              <a:alpha val="67059"/>
            </a:srgbClr>
          </a:solidFill>
        </p:spPr>
        <p:txBody>
          <a:bodyPr anchor="b"/>
          <a:lstStyle>
            <a:lvl1pPr algn="ctr"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000000">
              <a:alpha val="47843"/>
            </a:srgbClr>
          </a:solidFill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按一下以編輯母片副標題樣式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135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49197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889256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11E273CA-794F-5541-8153-4886606E2B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084" y="365037"/>
            <a:ext cx="10515243" cy="1325157"/>
          </a:xfrm>
        </p:spPr>
        <p:txBody>
          <a:bodyPr lIns="0" tIns="0" rIns="0" bIns="0" anchor="ctr" anchorCtr="0">
            <a:normAutofit/>
          </a:bodyPr>
          <a:lstStyle>
            <a:lvl1pPr algn="l">
              <a:defRPr sz="4400">
                <a:latin typeface="Courier New"/>
              </a:defRPr>
            </a:lvl1pPr>
          </a:lstStyle>
          <a:p>
            <a:pPr lvl="0"/>
            <a:endParaRPr lang="zh-TW" dirty="0"/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FA107F99-D6DF-6D49-8F52-61ED097357C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38084" y="1825563"/>
            <a:ext cx="10515243" cy="4350962"/>
          </a:xfrm>
        </p:spPr>
        <p:txBody>
          <a:bodyPr anchor="ctr" anchorCtr="1"/>
          <a:lstStyle>
            <a:lvl1pPr marL="0" indent="0" algn="l">
              <a:spcBef>
                <a:spcPts val="1000"/>
              </a:spcBef>
              <a:buSzPct val="100000"/>
              <a:buFont typeface="Arial" panose="020B0604020202020204" pitchFamily="34" charset="0"/>
              <a:buNone/>
              <a:defRPr lang="en-US" sz="32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753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FDB24F-1125-6E4C-8D80-7E52A5D4DEE8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5406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E5C36B46-ACE0-B94D-893C-4C21C8CE2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rgbClr val="000000">
              <a:alpha val="72941"/>
            </a:srgbClr>
          </a:solidFill>
        </p:spPr>
        <p:txBody>
          <a:bodyPr anchor="b"/>
          <a:lstStyle>
            <a:lvl1pPr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rgbClr val="000000">
              <a:alpha val="61176"/>
            </a:srgb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878508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74205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13613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821824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463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887084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8211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629963" y="6424410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D4327-E689-C34A-B8B5-61E7E87F62CB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2128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4"/>
        </a:buBlip>
        <a:defRPr sz="2800" b="0" i="0" kern="1200">
          <a:solidFill>
            <a:schemeClr val="accent5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5"/>
        </a:buBlip>
        <a:defRPr sz="2400" b="0" i="0" kern="1200">
          <a:solidFill>
            <a:schemeClr val="accent6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000" b="0" i="0" kern="1200">
          <a:solidFill>
            <a:srgbClr val="7030A0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1800" b="0" i="0" kern="1200">
          <a:solidFill>
            <a:schemeClr val="accent2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tiff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tiff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hard-disk-png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hyperlink" Target="http://chittagongit.com/images/settings-icon-png/settings-icon-png-3.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BACC3C-2230-A14E-A4F6-7EE4D24C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硬連結及軟連結</a:t>
            </a:r>
          </a:p>
        </p:txBody>
      </p:sp>
    </p:spTree>
    <p:extLst>
      <p:ext uri="{BB962C8B-B14F-4D97-AF65-F5344CB8AC3E}">
        <p14:creationId xmlns:p14="http://schemas.microsoft.com/office/powerpoint/2010/main" val="1088292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角形 1">
            <a:extLst>
              <a:ext uri="{FF2B5EF4-FFF2-40B4-BE49-F238E27FC236}">
                <a16:creationId xmlns:a16="http://schemas.microsoft.com/office/drawing/2014/main" id="{B0D661E6-D4B9-9046-8EDA-CB8C30C64C5E}"/>
              </a:ext>
            </a:extLst>
          </p:cNvPr>
          <p:cNvSpPr/>
          <p:nvPr/>
        </p:nvSpPr>
        <p:spPr>
          <a:xfrm>
            <a:off x="2080591" y="417444"/>
            <a:ext cx="4167809" cy="240526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F2129F8-F011-1C46-A432-6FF5606F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77" y="1783521"/>
            <a:ext cx="1168400" cy="116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765E273-9EF7-6C45-AEDC-8BC94CAC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128" y="790713"/>
            <a:ext cx="1168400" cy="1168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3F75459-140C-1A4F-A48E-F64BEFA0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253" y="1165087"/>
            <a:ext cx="1168400" cy="11684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EF8FF274-409D-7240-89D3-C4D68B57BC14}"/>
              </a:ext>
            </a:extLst>
          </p:cNvPr>
          <p:cNvSpPr/>
          <p:nvPr/>
        </p:nvSpPr>
        <p:spPr>
          <a:xfrm>
            <a:off x="3466551" y="21518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/boot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8851DD-0E09-1543-994E-550F3D7E3958}"/>
              </a:ext>
            </a:extLst>
          </p:cNvPr>
          <p:cNvSpPr/>
          <p:nvPr/>
        </p:nvSpPr>
        <p:spPr>
          <a:xfrm>
            <a:off x="4426228" y="15041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var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921365A-A9D9-E740-823E-32514C812F32}"/>
              </a:ext>
            </a:extLst>
          </p:cNvPr>
          <p:cNvSpPr/>
          <p:nvPr/>
        </p:nvSpPr>
        <p:spPr>
          <a:xfrm>
            <a:off x="3081132" y="1129748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/bin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A37455C8-CC99-C644-8B81-0449CD3E7D27}"/>
              </a:ext>
            </a:extLst>
          </p:cNvPr>
          <p:cNvSpPr/>
          <p:nvPr/>
        </p:nvSpPr>
        <p:spPr>
          <a:xfrm>
            <a:off x="7116417" y="1023731"/>
            <a:ext cx="4167809" cy="2405269"/>
          </a:xfrm>
          <a:prstGeom prst="triangl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4242D2CF-78F3-7F40-9782-40A0B016B988}"/>
              </a:ext>
            </a:extLst>
          </p:cNvPr>
          <p:cNvCxnSpPr>
            <a:cxnSpLocks/>
            <a:endCxn id="11" idx="0"/>
          </p:cNvCxnSpPr>
          <p:nvPr/>
        </p:nvCxnSpPr>
        <p:spPr>
          <a:xfrm flipV="1">
            <a:off x="6261100" y="1023731"/>
            <a:ext cx="2939222" cy="1798982"/>
          </a:xfrm>
          <a:prstGeom prst="bentConnector4">
            <a:avLst>
              <a:gd name="adj1" fmla="val 14550"/>
              <a:gd name="adj2" fmla="val 136648"/>
            </a:avLst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458D7DE1-0C96-3F46-A70A-C90525BC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842" y="54665"/>
            <a:ext cx="1168400" cy="11684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490C738A-3D01-4647-A53C-2FC592E76FD6}"/>
              </a:ext>
            </a:extLst>
          </p:cNvPr>
          <p:cNvSpPr/>
          <p:nvPr/>
        </p:nvSpPr>
        <p:spPr>
          <a:xfrm>
            <a:off x="3919330" y="172279"/>
            <a:ext cx="490330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C78FFD5-AAEB-1745-99AC-3CAEB1FC9F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64597" y="911638"/>
            <a:ext cx="2287107" cy="2094949"/>
          </a:xfrm>
          <a:prstGeom prst="rect">
            <a:avLst/>
          </a:prstGeom>
        </p:spPr>
      </p:pic>
      <p:sp>
        <p:nvSpPr>
          <p:cNvPr id="20" name="橢圓 19">
            <a:extLst>
              <a:ext uri="{FF2B5EF4-FFF2-40B4-BE49-F238E27FC236}">
                <a16:creationId xmlns:a16="http://schemas.microsoft.com/office/drawing/2014/main" id="{6A53C2C4-E088-EB44-8264-FE9F94AAEF0A}"/>
              </a:ext>
            </a:extLst>
          </p:cNvPr>
          <p:cNvSpPr/>
          <p:nvPr/>
        </p:nvSpPr>
        <p:spPr>
          <a:xfrm>
            <a:off x="8736496" y="1023731"/>
            <a:ext cx="927650" cy="490330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/home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E3B1BD8E-7008-7C4D-A646-DEE16A1EEB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51748" y="1634434"/>
            <a:ext cx="858631" cy="858631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35A7731B-2E1D-8D49-9DD2-8C9F9EA72672}"/>
              </a:ext>
            </a:extLst>
          </p:cNvPr>
          <p:cNvSpPr/>
          <p:nvPr/>
        </p:nvSpPr>
        <p:spPr>
          <a:xfrm>
            <a:off x="9028734" y="1800362"/>
            <a:ext cx="1113181" cy="490330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shiwulo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DB670E03-1ED5-6F4E-870B-AFE3AC40A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572" y="3067878"/>
            <a:ext cx="868293" cy="868293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CCEB433-408B-2B42-8E51-F2C797E9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277" y="3067877"/>
            <a:ext cx="868293" cy="86829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B5442B7-9E71-3843-BC89-7CACA663E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982" y="3067876"/>
            <a:ext cx="868293" cy="868293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05C902D-6579-5F40-95CD-D99EFB5BD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687" y="3067876"/>
            <a:ext cx="868293" cy="868293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0ECC75A-6AFF-AB4E-8299-8BC049FA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92" y="3067875"/>
            <a:ext cx="868293" cy="86829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124CD1CD-EF51-6F4A-B9DA-C651E957B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95" y="3067874"/>
            <a:ext cx="868293" cy="868293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BCA91DC4-324A-2849-B1BB-262ACB2EBFB5}"/>
              </a:ext>
            </a:extLst>
          </p:cNvPr>
          <p:cNvSpPr txBox="1"/>
          <p:nvPr/>
        </p:nvSpPr>
        <p:spPr>
          <a:xfrm>
            <a:off x="2166730" y="33329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1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6F21513-D86A-C649-92E9-B4CA076FEFCA}"/>
              </a:ext>
            </a:extLst>
          </p:cNvPr>
          <p:cNvSpPr txBox="1"/>
          <p:nvPr/>
        </p:nvSpPr>
        <p:spPr>
          <a:xfrm>
            <a:off x="290443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D53A681-31C8-8E45-852D-1437F41F8571}"/>
              </a:ext>
            </a:extLst>
          </p:cNvPr>
          <p:cNvSpPr txBox="1"/>
          <p:nvPr/>
        </p:nvSpPr>
        <p:spPr>
          <a:xfrm>
            <a:off x="365870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3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3D438C0-7912-784B-8140-0C1C3FAAA862}"/>
              </a:ext>
            </a:extLst>
          </p:cNvPr>
          <p:cNvSpPr txBox="1"/>
          <p:nvPr/>
        </p:nvSpPr>
        <p:spPr>
          <a:xfrm>
            <a:off x="4384539" y="331304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6528C31-C68C-FD47-83DF-46008DFD3BE6}"/>
              </a:ext>
            </a:extLst>
          </p:cNvPr>
          <p:cNvSpPr txBox="1"/>
          <p:nvPr/>
        </p:nvSpPr>
        <p:spPr>
          <a:xfrm>
            <a:off x="5111749" y="3304183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5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8E3F576-9207-0644-9920-47C2C641E2C6}"/>
              </a:ext>
            </a:extLst>
          </p:cNvPr>
          <p:cNvSpPr txBox="1"/>
          <p:nvPr/>
        </p:nvSpPr>
        <p:spPr>
          <a:xfrm>
            <a:off x="5873477" y="3313041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6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343C158F-FE64-6144-9190-57489AA936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09346" y="3465716"/>
            <a:ext cx="868293" cy="868293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4AA211B2-AEF0-0E4E-A8D5-26BC6A61B9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47051" y="3465715"/>
            <a:ext cx="868293" cy="868293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E465E990-2EED-9040-910E-2A9F4E559C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84756" y="3465714"/>
            <a:ext cx="868293" cy="86829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B8E82FA-8F49-FC49-9684-6BEA5E1FFE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22461" y="3465714"/>
            <a:ext cx="868293" cy="86829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059A3F6-E605-204D-8C46-78B9CD6BC1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360166" y="3465713"/>
            <a:ext cx="868293" cy="868293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5E0CA787-6888-EA43-B920-16768A9B5774}"/>
              </a:ext>
            </a:extLst>
          </p:cNvPr>
          <p:cNvSpPr txBox="1"/>
          <p:nvPr/>
        </p:nvSpPr>
        <p:spPr>
          <a:xfrm>
            <a:off x="7646504" y="3730760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1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E17E43F-59CE-4E45-B003-DC8D857496F8}"/>
              </a:ext>
            </a:extLst>
          </p:cNvPr>
          <p:cNvSpPr txBox="1"/>
          <p:nvPr/>
        </p:nvSpPr>
        <p:spPr>
          <a:xfrm>
            <a:off x="8384211" y="37020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E02F6DD-3D35-0F44-824D-6B40D3C274E4}"/>
              </a:ext>
            </a:extLst>
          </p:cNvPr>
          <p:cNvSpPr txBox="1"/>
          <p:nvPr/>
        </p:nvSpPr>
        <p:spPr>
          <a:xfrm>
            <a:off x="9138481" y="37020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3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4912455-450C-2C47-817C-353678821043}"/>
              </a:ext>
            </a:extLst>
          </p:cNvPr>
          <p:cNvSpPr txBox="1"/>
          <p:nvPr/>
        </p:nvSpPr>
        <p:spPr>
          <a:xfrm>
            <a:off x="9864313" y="3710880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8C2F7B1-C0C5-134A-94CE-06683029A7C8}"/>
              </a:ext>
            </a:extLst>
          </p:cNvPr>
          <p:cNvSpPr txBox="1"/>
          <p:nvPr/>
        </p:nvSpPr>
        <p:spPr>
          <a:xfrm>
            <a:off x="10591523" y="3702021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5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5B3227D4-AA5C-8E4E-8EB6-3E89D0E849CC}"/>
              </a:ext>
            </a:extLst>
          </p:cNvPr>
          <p:cNvSpPr/>
          <p:nvPr/>
        </p:nvSpPr>
        <p:spPr>
          <a:xfrm>
            <a:off x="3447774" y="1586947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0BD8897D-6DCE-9242-B4A6-593C25E59CE0}"/>
              </a:ext>
            </a:extLst>
          </p:cNvPr>
          <p:cNvSpPr/>
          <p:nvPr/>
        </p:nvSpPr>
        <p:spPr>
          <a:xfrm>
            <a:off x="3739877" y="1594126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2DBD88BB-E362-5E45-8522-F490E43924EB}"/>
              </a:ext>
            </a:extLst>
          </p:cNvPr>
          <p:cNvSpPr/>
          <p:nvPr/>
        </p:nvSpPr>
        <p:spPr>
          <a:xfrm>
            <a:off x="4172267" y="2515672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177BC8B2-677D-EE45-97C5-A7B0735AC258}"/>
              </a:ext>
            </a:extLst>
          </p:cNvPr>
          <p:cNvSpPr/>
          <p:nvPr/>
        </p:nvSpPr>
        <p:spPr>
          <a:xfrm>
            <a:off x="5099879" y="1888158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E959BF6A-C2A0-4D48-89FF-457F2DC131B1}"/>
              </a:ext>
            </a:extLst>
          </p:cNvPr>
          <p:cNvSpPr/>
          <p:nvPr/>
        </p:nvSpPr>
        <p:spPr>
          <a:xfrm>
            <a:off x="4543017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313FE802-F200-7E46-8F6E-6F5AFA8736B6}"/>
              </a:ext>
            </a:extLst>
          </p:cNvPr>
          <p:cNvSpPr/>
          <p:nvPr/>
        </p:nvSpPr>
        <p:spPr>
          <a:xfrm>
            <a:off x="4782383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34EC4007-33C3-9043-ADC9-BE6DF4A14F17}"/>
              </a:ext>
            </a:extLst>
          </p:cNvPr>
          <p:cNvCxnSpPr>
            <a:stCxn id="52" idx="3"/>
            <a:endCxn id="24" idx="0"/>
          </p:cNvCxnSpPr>
          <p:nvPr/>
        </p:nvCxnSpPr>
        <p:spPr>
          <a:xfrm flipH="1">
            <a:off x="2363719" y="1736823"/>
            <a:ext cx="1109770" cy="133105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563DF495-8CF4-8545-8F89-FF4AB68661E3}"/>
              </a:ext>
            </a:extLst>
          </p:cNvPr>
          <p:cNvCxnSpPr>
            <a:cxnSpLocks/>
            <a:stCxn id="53" idx="3"/>
            <a:endCxn id="25" idx="0"/>
          </p:cNvCxnSpPr>
          <p:nvPr/>
        </p:nvCxnSpPr>
        <p:spPr>
          <a:xfrm flipH="1">
            <a:off x="3101424" y="1744002"/>
            <a:ext cx="664168" cy="132387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9EED0754-C585-F64C-B58C-B3731CB6F5A2}"/>
              </a:ext>
            </a:extLst>
          </p:cNvPr>
          <p:cNvCxnSpPr>
            <a:cxnSpLocks/>
            <a:stCxn id="54" idx="3"/>
            <a:endCxn id="26" idx="0"/>
          </p:cNvCxnSpPr>
          <p:nvPr/>
        </p:nvCxnSpPr>
        <p:spPr>
          <a:xfrm flipH="1">
            <a:off x="3839129" y="2665548"/>
            <a:ext cx="358853" cy="402328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240DBAC1-E59D-BF47-ADD2-9914DF638A85}"/>
              </a:ext>
            </a:extLst>
          </p:cNvPr>
          <p:cNvCxnSpPr>
            <a:cxnSpLocks/>
            <a:stCxn id="56" idx="4"/>
            <a:endCxn id="27" idx="0"/>
          </p:cNvCxnSpPr>
          <p:nvPr/>
        </p:nvCxnSpPr>
        <p:spPr>
          <a:xfrm flipH="1">
            <a:off x="4576834" y="895902"/>
            <a:ext cx="53979" cy="2171974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AC0AA3A7-F9DC-B342-B396-9FD1A2C02735}"/>
              </a:ext>
            </a:extLst>
          </p:cNvPr>
          <p:cNvCxnSpPr>
            <a:cxnSpLocks/>
            <a:stCxn id="57" idx="4"/>
            <a:endCxn id="28" idx="0"/>
          </p:cNvCxnSpPr>
          <p:nvPr/>
        </p:nvCxnSpPr>
        <p:spPr>
          <a:xfrm>
            <a:off x="4870179" y="895902"/>
            <a:ext cx="444360" cy="2171973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0CADA373-864A-E042-822F-22078F724781}"/>
              </a:ext>
            </a:extLst>
          </p:cNvPr>
          <p:cNvCxnSpPr>
            <a:cxnSpLocks/>
            <a:stCxn id="55" idx="5"/>
            <a:endCxn id="29" idx="0"/>
          </p:cNvCxnSpPr>
          <p:nvPr/>
        </p:nvCxnSpPr>
        <p:spPr>
          <a:xfrm>
            <a:off x="5249755" y="2038034"/>
            <a:ext cx="802487" cy="102984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5CBC6D04-4382-724B-A29E-94B9D3E4F047}"/>
              </a:ext>
            </a:extLst>
          </p:cNvPr>
          <p:cNvSpPr/>
          <p:nvPr/>
        </p:nvSpPr>
        <p:spPr>
          <a:xfrm>
            <a:off x="7985536" y="2769151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577D5B1D-4D15-494B-99E3-952FB928D113}"/>
              </a:ext>
            </a:extLst>
          </p:cNvPr>
          <p:cNvSpPr/>
          <p:nvPr/>
        </p:nvSpPr>
        <p:spPr>
          <a:xfrm>
            <a:off x="8277639" y="2776330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73A06E60-784E-E841-8F06-DA9AEEF9D94B}"/>
              </a:ext>
            </a:extLst>
          </p:cNvPr>
          <p:cNvSpPr/>
          <p:nvPr/>
        </p:nvSpPr>
        <p:spPr>
          <a:xfrm>
            <a:off x="8557037" y="2769151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989042A7-67F6-1F4A-9472-2CDEA39C4CD7}"/>
              </a:ext>
            </a:extLst>
          </p:cNvPr>
          <p:cNvSpPr/>
          <p:nvPr/>
        </p:nvSpPr>
        <p:spPr>
          <a:xfrm>
            <a:off x="8849140" y="2776330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E1AF15C1-40D3-5745-968A-A21F8CD0A634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7843493" y="3006587"/>
            <a:ext cx="163859" cy="459129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5F6E815E-EA5E-FD48-96CE-1848B7C5D4F0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8409082" y="3006587"/>
            <a:ext cx="172116" cy="459128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76188DF8-640D-374C-85A4-3EA2D9FBBECB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8736629" y="2988636"/>
            <a:ext cx="582274" cy="477078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35B08C7D-2A20-7A43-95F7-5C1A52BABD55}"/>
              </a:ext>
            </a:extLst>
          </p:cNvPr>
          <p:cNvCxnSpPr>
            <a:cxnSpLocks/>
          </p:cNvCxnSpPr>
          <p:nvPr/>
        </p:nvCxnSpPr>
        <p:spPr>
          <a:xfrm>
            <a:off x="9079475" y="2975803"/>
            <a:ext cx="813273" cy="49761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橢圓 93">
            <a:extLst>
              <a:ext uri="{FF2B5EF4-FFF2-40B4-BE49-F238E27FC236}">
                <a16:creationId xmlns:a16="http://schemas.microsoft.com/office/drawing/2014/main" id="{A84CA333-61C3-6249-8D39-3309DBB76255}"/>
              </a:ext>
            </a:extLst>
          </p:cNvPr>
          <p:cNvSpPr/>
          <p:nvPr/>
        </p:nvSpPr>
        <p:spPr>
          <a:xfrm>
            <a:off x="10250555" y="2051625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983155-5F58-984B-B411-7B7E7B0C21DB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0383078" y="2263930"/>
            <a:ext cx="411235" cy="1201783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>
            <a:extLst>
              <a:ext uri="{FF2B5EF4-FFF2-40B4-BE49-F238E27FC236}">
                <a16:creationId xmlns:a16="http://schemas.microsoft.com/office/drawing/2014/main" id="{7FF25736-D6F6-CE45-8DDC-74808CFF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3" y="239851"/>
            <a:ext cx="1309071" cy="355186"/>
          </a:xfrm>
        </p:spPr>
        <p:txBody>
          <a:bodyPr>
            <a:normAutofit/>
          </a:bodyPr>
          <a:lstStyle/>
          <a:p>
            <a:r>
              <a:rPr kumimoji="1" lang="zh-CN" altLang="en-US" sz="800" dirty="0"/>
              <a:t>刪除檔案（</a:t>
            </a:r>
            <a:r>
              <a:rPr kumimoji="1" lang="en-US" altLang="zh-CN" sz="800" dirty="0"/>
              <a:t>link</a:t>
            </a:r>
            <a:r>
              <a:rPr kumimoji="1" lang="zh-CN" altLang="en-US" sz="800" dirty="0"/>
              <a:t>）</a:t>
            </a:r>
            <a:r>
              <a:rPr kumimoji="1" lang="en-US" altLang="zh-CN" sz="800" dirty="0"/>
              <a:t>-1</a:t>
            </a:r>
            <a:endParaRPr kumimoji="1" lang="zh-TW" altLang="en-US" sz="800" dirty="0"/>
          </a:p>
        </p:txBody>
      </p: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98A75B65-EDD4-514D-8379-1EB450DB94FC}"/>
              </a:ext>
            </a:extLst>
          </p:cNvPr>
          <p:cNvCxnSpPr/>
          <p:nvPr/>
        </p:nvCxnSpPr>
        <p:spPr>
          <a:xfrm flipH="1">
            <a:off x="2363719" y="1736823"/>
            <a:ext cx="1109770" cy="133105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FFA3144A-2C36-C94D-B32E-00EBFDC5C3EB}"/>
              </a:ext>
            </a:extLst>
          </p:cNvPr>
          <p:cNvGrpSpPr/>
          <p:nvPr/>
        </p:nvGrpSpPr>
        <p:grpSpPr>
          <a:xfrm>
            <a:off x="8117670" y="2516818"/>
            <a:ext cx="335560" cy="979538"/>
            <a:chOff x="2765864" y="2088339"/>
            <a:chExt cx="335560" cy="979538"/>
          </a:xfrm>
        </p:grpSpPr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C4E9CA5A-EEAC-2C48-9D5A-4FE397DB5577}"/>
                </a:ext>
              </a:extLst>
            </p:cNvPr>
            <p:cNvSpPr/>
            <p:nvPr/>
          </p:nvSpPr>
          <p:spPr>
            <a:xfrm>
              <a:off x="2765864" y="2088339"/>
              <a:ext cx="245148" cy="245148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2</a:t>
              </a:r>
              <a:endPara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89" name="直線箭頭接點 88">
              <a:extLst>
                <a:ext uri="{FF2B5EF4-FFF2-40B4-BE49-F238E27FC236}">
                  <a16:creationId xmlns:a16="http://schemas.microsoft.com/office/drawing/2014/main" id="{0358D997-A56E-E041-B27B-3DD9699E80AD}"/>
                </a:ext>
              </a:extLst>
            </p:cNvPr>
            <p:cNvCxnSpPr>
              <a:cxnSpLocks/>
            </p:cNvCxnSpPr>
            <p:nvPr/>
          </p:nvCxnSpPr>
          <p:spPr>
            <a:xfrm>
              <a:off x="2935357" y="2358887"/>
              <a:ext cx="166067" cy="708990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向右箭號圖說文字 29">
            <a:extLst>
              <a:ext uri="{FF2B5EF4-FFF2-40B4-BE49-F238E27FC236}">
                <a16:creationId xmlns:a16="http://schemas.microsoft.com/office/drawing/2014/main" id="{B5427DDA-B11A-D342-8F3A-E9475F24C1E6}"/>
              </a:ext>
            </a:extLst>
          </p:cNvPr>
          <p:cNvSpPr/>
          <p:nvPr/>
        </p:nvSpPr>
        <p:spPr>
          <a:xfrm>
            <a:off x="6951355" y="2665548"/>
            <a:ext cx="1034181" cy="402326"/>
          </a:xfrm>
          <a:prstGeom prst="rightArrowCallou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刪除</a:t>
            </a:r>
            <a:endParaRPr kumimoji="1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153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角形 1">
            <a:extLst>
              <a:ext uri="{FF2B5EF4-FFF2-40B4-BE49-F238E27FC236}">
                <a16:creationId xmlns:a16="http://schemas.microsoft.com/office/drawing/2014/main" id="{B0D661E6-D4B9-9046-8EDA-CB8C30C64C5E}"/>
              </a:ext>
            </a:extLst>
          </p:cNvPr>
          <p:cNvSpPr/>
          <p:nvPr/>
        </p:nvSpPr>
        <p:spPr>
          <a:xfrm>
            <a:off x="2080591" y="417444"/>
            <a:ext cx="4167809" cy="240526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F2129F8-F011-1C46-A432-6FF5606F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77" y="1783521"/>
            <a:ext cx="1168400" cy="116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765E273-9EF7-6C45-AEDC-8BC94CAC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128" y="790713"/>
            <a:ext cx="1168400" cy="1168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3F75459-140C-1A4F-A48E-F64BEFA0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253" y="1165087"/>
            <a:ext cx="1168400" cy="11684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EF8FF274-409D-7240-89D3-C4D68B57BC14}"/>
              </a:ext>
            </a:extLst>
          </p:cNvPr>
          <p:cNvSpPr/>
          <p:nvPr/>
        </p:nvSpPr>
        <p:spPr>
          <a:xfrm>
            <a:off x="3466551" y="21518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/boot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8851DD-0E09-1543-994E-550F3D7E3958}"/>
              </a:ext>
            </a:extLst>
          </p:cNvPr>
          <p:cNvSpPr/>
          <p:nvPr/>
        </p:nvSpPr>
        <p:spPr>
          <a:xfrm>
            <a:off x="4426228" y="15041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var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921365A-A9D9-E740-823E-32514C812F32}"/>
              </a:ext>
            </a:extLst>
          </p:cNvPr>
          <p:cNvSpPr/>
          <p:nvPr/>
        </p:nvSpPr>
        <p:spPr>
          <a:xfrm>
            <a:off x="3081132" y="1129748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/bin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A37455C8-CC99-C644-8B81-0449CD3E7D27}"/>
              </a:ext>
            </a:extLst>
          </p:cNvPr>
          <p:cNvSpPr/>
          <p:nvPr/>
        </p:nvSpPr>
        <p:spPr>
          <a:xfrm>
            <a:off x="7116417" y="1023731"/>
            <a:ext cx="4167809" cy="2405269"/>
          </a:xfrm>
          <a:prstGeom prst="triangl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4242D2CF-78F3-7F40-9782-40A0B016B988}"/>
              </a:ext>
            </a:extLst>
          </p:cNvPr>
          <p:cNvCxnSpPr>
            <a:cxnSpLocks/>
            <a:endCxn id="11" idx="0"/>
          </p:cNvCxnSpPr>
          <p:nvPr/>
        </p:nvCxnSpPr>
        <p:spPr>
          <a:xfrm flipV="1">
            <a:off x="6261100" y="1023731"/>
            <a:ext cx="2939222" cy="1798982"/>
          </a:xfrm>
          <a:prstGeom prst="bentConnector4">
            <a:avLst>
              <a:gd name="adj1" fmla="val 14550"/>
              <a:gd name="adj2" fmla="val 136648"/>
            </a:avLst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458D7DE1-0C96-3F46-A70A-C90525BC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842" y="54665"/>
            <a:ext cx="1168400" cy="11684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490C738A-3D01-4647-A53C-2FC592E76FD6}"/>
              </a:ext>
            </a:extLst>
          </p:cNvPr>
          <p:cNvSpPr/>
          <p:nvPr/>
        </p:nvSpPr>
        <p:spPr>
          <a:xfrm>
            <a:off x="3919330" y="172279"/>
            <a:ext cx="490330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C78FFD5-AAEB-1745-99AC-3CAEB1FC9F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64597" y="911638"/>
            <a:ext cx="2287107" cy="2094949"/>
          </a:xfrm>
          <a:prstGeom prst="rect">
            <a:avLst/>
          </a:prstGeom>
        </p:spPr>
      </p:pic>
      <p:sp>
        <p:nvSpPr>
          <p:cNvPr id="20" name="橢圓 19">
            <a:extLst>
              <a:ext uri="{FF2B5EF4-FFF2-40B4-BE49-F238E27FC236}">
                <a16:creationId xmlns:a16="http://schemas.microsoft.com/office/drawing/2014/main" id="{6A53C2C4-E088-EB44-8264-FE9F94AAEF0A}"/>
              </a:ext>
            </a:extLst>
          </p:cNvPr>
          <p:cNvSpPr/>
          <p:nvPr/>
        </p:nvSpPr>
        <p:spPr>
          <a:xfrm>
            <a:off x="8736496" y="1023731"/>
            <a:ext cx="927650" cy="490330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/home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E3B1BD8E-7008-7C4D-A646-DEE16A1EEB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51748" y="1634434"/>
            <a:ext cx="858631" cy="858631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35A7731B-2E1D-8D49-9DD2-8C9F9EA72672}"/>
              </a:ext>
            </a:extLst>
          </p:cNvPr>
          <p:cNvSpPr/>
          <p:nvPr/>
        </p:nvSpPr>
        <p:spPr>
          <a:xfrm>
            <a:off x="9028734" y="1800362"/>
            <a:ext cx="1113181" cy="490330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shiwulo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DB670E03-1ED5-6F4E-870B-AFE3AC40A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572" y="3067878"/>
            <a:ext cx="868293" cy="868293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CCEB433-408B-2B42-8E51-F2C797E9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277" y="3067877"/>
            <a:ext cx="868293" cy="86829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B5442B7-9E71-3843-BC89-7CACA663E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982" y="3067876"/>
            <a:ext cx="868293" cy="868293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05C902D-6579-5F40-95CD-D99EFB5BD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687" y="3067876"/>
            <a:ext cx="868293" cy="868293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0ECC75A-6AFF-AB4E-8299-8BC049FA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92" y="3067875"/>
            <a:ext cx="868293" cy="86829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124CD1CD-EF51-6F4A-B9DA-C651E957B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95" y="3067874"/>
            <a:ext cx="868293" cy="868293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BCA91DC4-324A-2849-B1BB-262ACB2EBFB5}"/>
              </a:ext>
            </a:extLst>
          </p:cNvPr>
          <p:cNvSpPr txBox="1"/>
          <p:nvPr/>
        </p:nvSpPr>
        <p:spPr>
          <a:xfrm>
            <a:off x="2166730" y="33329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1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6F21513-D86A-C649-92E9-B4CA076FEFCA}"/>
              </a:ext>
            </a:extLst>
          </p:cNvPr>
          <p:cNvSpPr txBox="1"/>
          <p:nvPr/>
        </p:nvSpPr>
        <p:spPr>
          <a:xfrm>
            <a:off x="290443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D53A681-31C8-8E45-852D-1437F41F8571}"/>
              </a:ext>
            </a:extLst>
          </p:cNvPr>
          <p:cNvSpPr txBox="1"/>
          <p:nvPr/>
        </p:nvSpPr>
        <p:spPr>
          <a:xfrm>
            <a:off x="365870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3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3D438C0-7912-784B-8140-0C1C3FAAA862}"/>
              </a:ext>
            </a:extLst>
          </p:cNvPr>
          <p:cNvSpPr txBox="1"/>
          <p:nvPr/>
        </p:nvSpPr>
        <p:spPr>
          <a:xfrm>
            <a:off x="4384539" y="331304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6528C31-C68C-FD47-83DF-46008DFD3BE6}"/>
              </a:ext>
            </a:extLst>
          </p:cNvPr>
          <p:cNvSpPr txBox="1"/>
          <p:nvPr/>
        </p:nvSpPr>
        <p:spPr>
          <a:xfrm>
            <a:off x="5111749" y="3304183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5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8E3F576-9207-0644-9920-47C2C641E2C6}"/>
              </a:ext>
            </a:extLst>
          </p:cNvPr>
          <p:cNvSpPr txBox="1"/>
          <p:nvPr/>
        </p:nvSpPr>
        <p:spPr>
          <a:xfrm>
            <a:off x="5873477" y="3313041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6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4AA211B2-AEF0-0E4E-A8D5-26BC6A61B9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47051" y="3465715"/>
            <a:ext cx="868293" cy="868293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E465E990-2EED-9040-910E-2A9F4E559C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84756" y="3465714"/>
            <a:ext cx="868293" cy="86829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B8E82FA-8F49-FC49-9684-6BEA5E1FFE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22461" y="3465714"/>
            <a:ext cx="868293" cy="86829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059A3F6-E605-204D-8C46-78B9CD6BC1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360166" y="3465713"/>
            <a:ext cx="868293" cy="868293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2E17E43F-59CE-4E45-B003-DC8D857496F8}"/>
              </a:ext>
            </a:extLst>
          </p:cNvPr>
          <p:cNvSpPr txBox="1"/>
          <p:nvPr/>
        </p:nvSpPr>
        <p:spPr>
          <a:xfrm>
            <a:off x="8384211" y="37020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E02F6DD-3D35-0F44-824D-6B40D3C274E4}"/>
              </a:ext>
            </a:extLst>
          </p:cNvPr>
          <p:cNvSpPr txBox="1"/>
          <p:nvPr/>
        </p:nvSpPr>
        <p:spPr>
          <a:xfrm>
            <a:off x="9138481" y="37020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3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4912455-450C-2C47-817C-353678821043}"/>
              </a:ext>
            </a:extLst>
          </p:cNvPr>
          <p:cNvSpPr txBox="1"/>
          <p:nvPr/>
        </p:nvSpPr>
        <p:spPr>
          <a:xfrm>
            <a:off x="9864313" y="3710880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8C2F7B1-C0C5-134A-94CE-06683029A7C8}"/>
              </a:ext>
            </a:extLst>
          </p:cNvPr>
          <p:cNvSpPr txBox="1"/>
          <p:nvPr/>
        </p:nvSpPr>
        <p:spPr>
          <a:xfrm>
            <a:off x="10591523" y="3702021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5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5B3227D4-AA5C-8E4E-8EB6-3E89D0E849CC}"/>
              </a:ext>
            </a:extLst>
          </p:cNvPr>
          <p:cNvSpPr/>
          <p:nvPr/>
        </p:nvSpPr>
        <p:spPr>
          <a:xfrm>
            <a:off x="3447774" y="1586947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0BD8897D-6DCE-9242-B4A6-593C25E59CE0}"/>
              </a:ext>
            </a:extLst>
          </p:cNvPr>
          <p:cNvSpPr/>
          <p:nvPr/>
        </p:nvSpPr>
        <p:spPr>
          <a:xfrm>
            <a:off x="3739877" y="1594126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2DBD88BB-E362-5E45-8522-F490E43924EB}"/>
              </a:ext>
            </a:extLst>
          </p:cNvPr>
          <p:cNvSpPr/>
          <p:nvPr/>
        </p:nvSpPr>
        <p:spPr>
          <a:xfrm>
            <a:off x="4172267" y="2515672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177BC8B2-677D-EE45-97C5-A7B0735AC258}"/>
              </a:ext>
            </a:extLst>
          </p:cNvPr>
          <p:cNvSpPr/>
          <p:nvPr/>
        </p:nvSpPr>
        <p:spPr>
          <a:xfrm>
            <a:off x="5099879" y="1888158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E959BF6A-C2A0-4D48-89FF-457F2DC131B1}"/>
              </a:ext>
            </a:extLst>
          </p:cNvPr>
          <p:cNvSpPr/>
          <p:nvPr/>
        </p:nvSpPr>
        <p:spPr>
          <a:xfrm>
            <a:off x="4543017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313FE802-F200-7E46-8F6E-6F5AFA8736B6}"/>
              </a:ext>
            </a:extLst>
          </p:cNvPr>
          <p:cNvSpPr/>
          <p:nvPr/>
        </p:nvSpPr>
        <p:spPr>
          <a:xfrm>
            <a:off x="4782383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34EC4007-33C3-9043-ADC9-BE6DF4A14F17}"/>
              </a:ext>
            </a:extLst>
          </p:cNvPr>
          <p:cNvCxnSpPr>
            <a:stCxn id="52" idx="3"/>
            <a:endCxn id="24" idx="0"/>
          </p:cNvCxnSpPr>
          <p:nvPr/>
        </p:nvCxnSpPr>
        <p:spPr>
          <a:xfrm flipH="1">
            <a:off x="2363719" y="1736823"/>
            <a:ext cx="1109770" cy="133105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563DF495-8CF4-8545-8F89-FF4AB68661E3}"/>
              </a:ext>
            </a:extLst>
          </p:cNvPr>
          <p:cNvCxnSpPr>
            <a:cxnSpLocks/>
            <a:stCxn id="53" idx="3"/>
            <a:endCxn id="25" idx="0"/>
          </p:cNvCxnSpPr>
          <p:nvPr/>
        </p:nvCxnSpPr>
        <p:spPr>
          <a:xfrm flipH="1">
            <a:off x="3101424" y="1744002"/>
            <a:ext cx="664168" cy="132387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9EED0754-C585-F64C-B58C-B3731CB6F5A2}"/>
              </a:ext>
            </a:extLst>
          </p:cNvPr>
          <p:cNvCxnSpPr>
            <a:cxnSpLocks/>
            <a:stCxn id="54" idx="3"/>
            <a:endCxn id="26" idx="0"/>
          </p:cNvCxnSpPr>
          <p:nvPr/>
        </p:nvCxnSpPr>
        <p:spPr>
          <a:xfrm flipH="1">
            <a:off x="3839129" y="2665548"/>
            <a:ext cx="358853" cy="402328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240DBAC1-E59D-BF47-ADD2-9914DF638A85}"/>
              </a:ext>
            </a:extLst>
          </p:cNvPr>
          <p:cNvCxnSpPr>
            <a:cxnSpLocks/>
            <a:stCxn id="56" idx="4"/>
            <a:endCxn id="27" idx="0"/>
          </p:cNvCxnSpPr>
          <p:nvPr/>
        </p:nvCxnSpPr>
        <p:spPr>
          <a:xfrm flipH="1">
            <a:off x="4576834" y="895902"/>
            <a:ext cx="53979" cy="2171974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AC0AA3A7-F9DC-B342-B396-9FD1A2C02735}"/>
              </a:ext>
            </a:extLst>
          </p:cNvPr>
          <p:cNvCxnSpPr>
            <a:cxnSpLocks/>
            <a:stCxn id="57" idx="4"/>
            <a:endCxn id="28" idx="0"/>
          </p:cNvCxnSpPr>
          <p:nvPr/>
        </p:nvCxnSpPr>
        <p:spPr>
          <a:xfrm>
            <a:off x="4870179" y="895902"/>
            <a:ext cx="444360" cy="2171973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0CADA373-864A-E042-822F-22078F724781}"/>
              </a:ext>
            </a:extLst>
          </p:cNvPr>
          <p:cNvCxnSpPr>
            <a:cxnSpLocks/>
            <a:stCxn id="55" idx="5"/>
            <a:endCxn id="29" idx="0"/>
          </p:cNvCxnSpPr>
          <p:nvPr/>
        </p:nvCxnSpPr>
        <p:spPr>
          <a:xfrm>
            <a:off x="5249755" y="2038034"/>
            <a:ext cx="802487" cy="102984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橢圓 76">
            <a:extLst>
              <a:ext uri="{FF2B5EF4-FFF2-40B4-BE49-F238E27FC236}">
                <a16:creationId xmlns:a16="http://schemas.microsoft.com/office/drawing/2014/main" id="{577D5B1D-4D15-494B-99E3-952FB928D113}"/>
              </a:ext>
            </a:extLst>
          </p:cNvPr>
          <p:cNvSpPr/>
          <p:nvPr/>
        </p:nvSpPr>
        <p:spPr>
          <a:xfrm>
            <a:off x="8277639" y="2776330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73A06E60-784E-E841-8F06-DA9AEEF9D94B}"/>
              </a:ext>
            </a:extLst>
          </p:cNvPr>
          <p:cNvSpPr/>
          <p:nvPr/>
        </p:nvSpPr>
        <p:spPr>
          <a:xfrm>
            <a:off x="8557037" y="2769151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989042A7-67F6-1F4A-9472-2CDEA39C4CD7}"/>
              </a:ext>
            </a:extLst>
          </p:cNvPr>
          <p:cNvSpPr/>
          <p:nvPr/>
        </p:nvSpPr>
        <p:spPr>
          <a:xfrm>
            <a:off x="8849140" y="2776330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5F6E815E-EA5E-FD48-96CE-1848B7C5D4F0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8409082" y="3006587"/>
            <a:ext cx="172116" cy="459128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76188DF8-640D-374C-85A4-3EA2D9FBBECB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8736629" y="2988636"/>
            <a:ext cx="582274" cy="477078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35B08C7D-2A20-7A43-95F7-5C1A52BABD55}"/>
              </a:ext>
            </a:extLst>
          </p:cNvPr>
          <p:cNvCxnSpPr>
            <a:cxnSpLocks/>
          </p:cNvCxnSpPr>
          <p:nvPr/>
        </p:nvCxnSpPr>
        <p:spPr>
          <a:xfrm>
            <a:off x="9079475" y="2975803"/>
            <a:ext cx="813273" cy="49761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橢圓 93">
            <a:extLst>
              <a:ext uri="{FF2B5EF4-FFF2-40B4-BE49-F238E27FC236}">
                <a16:creationId xmlns:a16="http://schemas.microsoft.com/office/drawing/2014/main" id="{A84CA333-61C3-6249-8D39-3309DBB76255}"/>
              </a:ext>
            </a:extLst>
          </p:cNvPr>
          <p:cNvSpPr/>
          <p:nvPr/>
        </p:nvSpPr>
        <p:spPr>
          <a:xfrm>
            <a:off x="10250555" y="2051625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983155-5F58-984B-B411-7B7E7B0C21DB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0383078" y="2263930"/>
            <a:ext cx="411235" cy="1201783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>
            <a:extLst>
              <a:ext uri="{FF2B5EF4-FFF2-40B4-BE49-F238E27FC236}">
                <a16:creationId xmlns:a16="http://schemas.microsoft.com/office/drawing/2014/main" id="{7FF25736-D6F6-CE45-8DDC-74808CFF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3" y="239851"/>
            <a:ext cx="1309071" cy="355186"/>
          </a:xfrm>
        </p:spPr>
        <p:txBody>
          <a:bodyPr>
            <a:normAutofit/>
          </a:bodyPr>
          <a:lstStyle/>
          <a:p>
            <a:r>
              <a:rPr kumimoji="1" lang="zh-CN" altLang="en-US" sz="800" dirty="0"/>
              <a:t>刪除檔案（</a:t>
            </a:r>
            <a:r>
              <a:rPr kumimoji="1" lang="en-US" altLang="zh-CN" sz="800" dirty="0"/>
              <a:t>link</a:t>
            </a:r>
            <a:r>
              <a:rPr kumimoji="1" lang="zh-CN" altLang="en-US" sz="800" dirty="0"/>
              <a:t>）</a:t>
            </a:r>
            <a:r>
              <a:rPr kumimoji="1" lang="en-US" altLang="zh-CN" sz="800" dirty="0"/>
              <a:t>-2</a:t>
            </a:r>
            <a:endParaRPr kumimoji="1" lang="zh-TW" altLang="en-US" sz="800" dirty="0"/>
          </a:p>
        </p:txBody>
      </p: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98A75B65-EDD4-514D-8379-1EB450DB94FC}"/>
              </a:ext>
            </a:extLst>
          </p:cNvPr>
          <p:cNvCxnSpPr/>
          <p:nvPr/>
        </p:nvCxnSpPr>
        <p:spPr>
          <a:xfrm flipH="1">
            <a:off x="2363719" y="1736823"/>
            <a:ext cx="1109770" cy="133105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FFA3144A-2C36-C94D-B32E-00EBFDC5C3EB}"/>
              </a:ext>
            </a:extLst>
          </p:cNvPr>
          <p:cNvGrpSpPr/>
          <p:nvPr/>
        </p:nvGrpSpPr>
        <p:grpSpPr>
          <a:xfrm>
            <a:off x="8117670" y="2516818"/>
            <a:ext cx="335560" cy="979538"/>
            <a:chOff x="2765864" y="2088339"/>
            <a:chExt cx="335560" cy="979538"/>
          </a:xfrm>
        </p:grpSpPr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C4E9CA5A-EEAC-2C48-9D5A-4FE397DB5577}"/>
                </a:ext>
              </a:extLst>
            </p:cNvPr>
            <p:cNvSpPr/>
            <p:nvPr/>
          </p:nvSpPr>
          <p:spPr>
            <a:xfrm>
              <a:off x="2765864" y="2088339"/>
              <a:ext cx="245148" cy="245148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2</a:t>
              </a:r>
              <a:endPara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89" name="直線箭頭接點 88">
              <a:extLst>
                <a:ext uri="{FF2B5EF4-FFF2-40B4-BE49-F238E27FC236}">
                  <a16:creationId xmlns:a16="http://schemas.microsoft.com/office/drawing/2014/main" id="{0358D997-A56E-E041-B27B-3DD9699E80AD}"/>
                </a:ext>
              </a:extLst>
            </p:cNvPr>
            <p:cNvCxnSpPr>
              <a:cxnSpLocks/>
            </p:cNvCxnSpPr>
            <p:nvPr/>
          </p:nvCxnSpPr>
          <p:spPr>
            <a:xfrm>
              <a:off x="2935357" y="2358887"/>
              <a:ext cx="166067" cy="708990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483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角形 1">
            <a:extLst>
              <a:ext uri="{FF2B5EF4-FFF2-40B4-BE49-F238E27FC236}">
                <a16:creationId xmlns:a16="http://schemas.microsoft.com/office/drawing/2014/main" id="{B0D661E6-D4B9-9046-8EDA-CB8C30C64C5E}"/>
              </a:ext>
            </a:extLst>
          </p:cNvPr>
          <p:cNvSpPr/>
          <p:nvPr/>
        </p:nvSpPr>
        <p:spPr>
          <a:xfrm>
            <a:off x="2080591" y="417444"/>
            <a:ext cx="4167809" cy="240526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F2129F8-F011-1C46-A432-6FF5606F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77" y="1783521"/>
            <a:ext cx="1168400" cy="116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765E273-9EF7-6C45-AEDC-8BC94CAC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128" y="790713"/>
            <a:ext cx="1168400" cy="1168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3F75459-140C-1A4F-A48E-F64BEFA0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253" y="1165087"/>
            <a:ext cx="1168400" cy="11684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EF8FF274-409D-7240-89D3-C4D68B57BC14}"/>
              </a:ext>
            </a:extLst>
          </p:cNvPr>
          <p:cNvSpPr/>
          <p:nvPr/>
        </p:nvSpPr>
        <p:spPr>
          <a:xfrm>
            <a:off x="3466551" y="21518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/boot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8851DD-0E09-1543-994E-550F3D7E3958}"/>
              </a:ext>
            </a:extLst>
          </p:cNvPr>
          <p:cNvSpPr/>
          <p:nvPr/>
        </p:nvSpPr>
        <p:spPr>
          <a:xfrm>
            <a:off x="4426228" y="15041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var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921365A-A9D9-E740-823E-32514C812F32}"/>
              </a:ext>
            </a:extLst>
          </p:cNvPr>
          <p:cNvSpPr/>
          <p:nvPr/>
        </p:nvSpPr>
        <p:spPr>
          <a:xfrm>
            <a:off x="3081132" y="1129748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/bin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A37455C8-CC99-C644-8B81-0449CD3E7D27}"/>
              </a:ext>
            </a:extLst>
          </p:cNvPr>
          <p:cNvSpPr/>
          <p:nvPr/>
        </p:nvSpPr>
        <p:spPr>
          <a:xfrm>
            <a:off x="7116417" y="1023731"/>
            <a:ext cx="4167809" cy="2405269"/>
          </a:xfrm>
          <a:prstGeom prst="triangl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4242D2CF-78F3-7F40-9782-40A0B016B988}"/>
              </a:ext>
            </a:extLst>
          </p:cNvPr>
          <p:cNvCxnSpPr>
            <a:cxnSpLocks/>
            <a:endCxn id="11" idx="0"/>
          </p:cNvCxnSpPr>
          <p:nvPr/>
        </p:nvCxnSpPr>
        <p:spPr>
          <a:xfrm flipV="1">
            <a:off x="6261100" y="1023731"/>
            <a:ext cx="2939222" cy="1798982"/>
          </a:xfrm>
          <a:prstGeom prst="bentConnector4">
            <a:avLst>
              <a:gd name="adj1" fmla="val 14550"/>
              <a:gd name="adj2" fmla="val 136648"/>
            </a:avLst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458D7DE1-0C96-3F46-A70A-C90525BC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842" y="54665"/>
            <a:ext cx="1168400" cy="11684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490C738A-3D01-4647-A53C-2FC592E76FD6}"/>
              </a:ext>
            </a:extLst>
          </p:cNvPr>
          <p:cNvSpPr/>
          <p:nvPr/>
        </p:nvSpPr>
        <p:spPr>
          <a:xfrm>
            <a:off x="3919330" y="172279"/>
            <a:ext cx="490330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C78FFD5-AAEB-1745-99AC-3CAEB1FC9F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64597" y="911638"/>
            <a:ext cx="2287107" cy="2094949"/>
          </a:xfrm>
          <a:prstGeom prst="rect">
            <a:avLst/>
          </a:prstGeom>
        </p:spPr>
      </p:pic>
      <p:sp>
        <p:nvSpPr>
          <p:cNvPr id="20" name="橢圓 19">
            <a:extLst>
              <a:ext uri="{FF2B5EF4-FFF2-40B4-BE49-F238E27FC236}">
                <a16:creationId xmlns:a16="http://schemas.microsoft.com/office/drawing/2014/main" id="{6A53C2C4-E088-EB44-8264-FE9F94AAEF0A}"/>
              </a:ext>
            </a:extLst>
          </p:cNvPr>
          <p:cNvSpPr/>
          <p:nvPr/>
        </p:nvSpPr>
        <p:spPr>
          <a:xfrm>
            <a:off x="8736496" y="1023731"/>
            <a:ext cx="927650" cy="490330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/home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E3B1BD8E-7008-7C4D-A646-DEE16A1EEB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51748" y="1634434"/>
            <a:ext cx="858631" cy="858631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35A7731B-2E1D-8D49-9DD2-8C9F9EA72672}"/>
              </a:ext>
            </a:extLst>
          </p:cNvPr>
          <p:cNvSpPr/>
          <p:nvPr/>
        </p:nvSpPr>
        <p:spPr>
          <a:xfrm>
            <a:off x="9028734" y="1800362"/>
            <a:ext cx="1113181" cy="490330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shiwulo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DB670E03-1ED5-6F4E-870B-AFE3AC40A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572" y="3067878"/>
            <a:ext cx="868293" cy="868293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CCEB433-408B-2B42-8E51-F2C797E9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277" y="3067877"/>
            <a:ext cx="868293" cy="86829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B5442B7-9E71-3843-BC89-7CACA663E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982" y="3067876"/>
            <a:ext cx="868293" cy="868293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05C902D-6579-5F40-95CD-D99EFB5BD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687" y="3067876"/>
            <a:ext cx="868293" cy="868293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0ECC75A-6AFF-AB4E-8299-8BC049FA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92" y="3067875"/>
            <a:ext cx="868293" cy="86829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124CD1CD-EF51-6F4A-B9DA-C651E957B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95" y="3067874"/>
            <a:ext cx="868293" cy="868293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BCA91DC4-324A-2849-B1BB-262ACB2EBFB5}"/>
              </a:ext>
            </a:extLst>
          </p:cNvPr>
          <p:cNvSpPr txBox="1"/>
          <p:nvPr/>
        </p:nvSpPr>
        <p:spPr>
          <a:xfrm>
            <a:off x="2166730" y="33329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1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6F21513-D86A-C649-92E9-B4CA076FEFCA}"/>
              </a:ext>
            </a:extLst>
          </p:cNvPr>
          <p:cNvSpPr txBox="1"/>
          <p:nvPr/>
        </p:nvSpPr>
        <p:spPr>
          <a:xfrm>
            <a:off x="290443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D53A681-31C8-8E45-852D-1437F41F8571}"/>
              </a:ext>
            </a:extLst>
          </p:cNvPr>
          <p:cNvSpPr txBox="1"/>
          <p:nvPr/>
        </p:nvSpPr>
        <p:spPr>
          <a:xfrm>
            <a:off x="365870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3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3D438C0-7912-784B-8140-0C1C3FAAA862}"/>
              </a:ext>
            </a:extLst>
          </p:cNvPr>
          <p:cNvSpPr txBox="1"/>
          <p:nvPr/>
        </p:nvSpPr>
        <p:spPr>
          <a:xfrm>
            <a:off x="4384539" y="331304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6528C31-C68C-FD47-83DF-46008DFD3BE6}"/>
              </a:ext>
            </a:extLst>
          </p:cNvPr>
          <p:cNvSpPr txBox="1"/>
          <p:nvPr/>
        </p:nvSpPr>
        <p:spPr>
          <a:xfrm>
            <a:off x="5111749" y="3304183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5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8E3F576-9207-0644-9920-47C2C641E2C6}"/>
              </a:ext>
            </a:extLst>
          </p:cNvPr>
          <p:cNvSpPr txBox="1"/>
          <p:nvPr/>
        </p:nvSpPr>
        <p:spPr>
          <a:xfrm>
            <a:off x="5873477" y="3313041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6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4AA211B2-AEF0-0E4E-A8D5-26BC6A61B9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47051" y="3465715"/>
            <a:ext cx="868293" cy="868293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E465E990-2EED-9040-910E-2A9F4E559C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84756" y="3465714"/>
            <a:ext cx="868293" cy="86829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B8E82FA-8F49-FC49-9684-6BEA5E1FFE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22461" y="3465714"/>
            <a:ext cx="868293" cy="86829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059A3F6-E605-204D-8C46-78B9CD6BC1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360166" y="3465713"/>
            <a:ext cx="868293" cy="868293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2E17E43F-59CE-4E45-B003-DC8D857496F8}"/>
              </a:ext>
            </a:extLst>
          </p:cNvPr>
          <p:cNvSpPr txBox="1"/>
          <p:nvPr/>
        </p:nvSpPr>
        <p:spPr>
          <a:xfrm>
            <a:off x="8384211" y="37020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E02F6DD-3D35-0F44-824D-6B40D3C274E4}"/>
              </a:ext>
            </a:extLst>
          </p:cNvPr>
          <p:cNvSpPr txBox="1"/>
          <p:nvPr/>
        </p:nvSpPr>
        <p:spPr>
          <a:xfrm>
            <a:off x="9138481" y="37020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3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4912455-450C-2C47-817C-353678821043}"/>
              </a:ext>
            </a:extLst>
          </p:cNvPr>
          <p:cNvSpPr txBox="1"/>
          <p:nvPr/>
        </p:nvSpPr>
        <p:spPr>
          <a:xfrm>
            <a:off x="9864313" y="3710880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8C2F7B1-C0C5-134A-94CE-06683029A7C8}"/>
              </a:ext>
            </a:extLst>
          </p:cNvPr>
          <p:cNvSpPr txBox="1"/>
          <p:nvPr/>
        </p:nvSpPr>
        <p:spPr>
          <a:xfrm>
            <a:off x="10591523" y="3702021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5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5B3227D4-AA5C-8E4E-8EB6-3E89D0E849CC}"/>
              </a:ext>
            </a:extLst>
          </p:cNvPr>
          <p:cNvSpPr/>
          <p:nvPr/>
        </p:nvSpPr>
        <p:spPr>
          <a:xfrm>
            <a:off x="3447774" y="1586947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0BD8897D-6DCE-9242-B4A6-593C25E59CE0}"/>
              </a:ext>
            </a:extLst>
          </p:cNvPr>
          <p:cNvSpPr/>
          <p:nvPr/>
        </p:nvSpPr>
        <p:spPr>
          <a:xfrm>
            <a:off x="3739877" y="1594126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2DBD88BB-E362-5E45-8522-F490E43924EB}"/>
              </a:ext>
            </a:extLst>
          </p:cNvPr>
          <p:cNvSpPr/>
          <p:nvPr/>
        </p:nvSpPr>
        <p:spPr>
          <a:xfrm>
            <a:off x="4172267" y="2515672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177BC8B2-677D-EE45-97C5-A7B0735AC258}"/>
              </a:ext>
            </a:extLst>
          </p:cNvPr>
          <p:cNvSpPr/>
          <p:nvPr/>
        </p:nvSpPr>
        <p:spPr>
          <a:xfrm>
            <a:off x="5099879" y="1888158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E959BF6A-C2A0-4D48-89FF-457F2DC131B1}"/>
              </a:ext>
            </a:extLst>
          </p:cNvPr>
          <p:cNvSpPr/>
          <p:nvPr/>
        </p:nvSpPr>
        <p:spPr>
          <a:xfrm>
            <a:off x="4543017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313FE802-F200-7E46-8F6E-6F5AFA8736B6}"/>
              </a:ext>
            </a:extLst>
          </p:cNvPr>
          <p:cNvSpPr/>
          <p:nvPr/>
        </p:nvSpPr>
        <p:spPr>
          <a:xfrm>
            <a:off x="4782383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34EC4007-33C3-9043-ADC9-BE6DF4A14F17}"/>
              </a:ext>
            </a:extLst>
          </p:cNvPr>
          <p:cNvCxnSpPr>
            <a:stCxn id="52" idx="3"/>
            <a:endCxn id="24" idx="0"/>
          </p:cNvCxnSpPr>
          <p:nvPr/>
        </p:nvCxnSpPr>
        <p:spPr>
          <a:xfrm flipH="1">
            <a:off x="2363719" y="1736823"/>
            <a:ext cx="1109770" cy="133105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563DF495-8CF4-8545-8F89-FF4AB68661E3}"/>
              </a:ext>
            </a:extLst>
          </p:cNvPr>
          <p:cNvCxnSpPr>
            <a:cxnSpLocks/>
            <a:stCxn id="53" idx="3"/>
            <a:endCxn id="25" idx="0"/>
          </p:cNvCxnSpPr>
          <p:nvPr/>
        </p:nvCxnSpPr>
        <p:spPr>
          <a:xfrm flipH="1">
            <a:off x="3101424" y="1744002"/>
            <a:ext cx="664168" cy="132387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9EED0754-C585-F64C-B58C-B3731CB6F5A2}"/>
              </a:ext>
            </a:extLst>
          </p:cNvPr>
          <p:cNvCxnSpPr>
            <a:cxnSpLocks/>
            <a:stCxn id="54" idx="3"/>
            <a:endCxn id="26" idx="0"/>
          </p:cNvCxnSpPr>
          <p:nvPr/>
        </p:nvCxnSpPr>
        <p:spPr>
          <a:xfrm flipH="1">
            <a:off x="3839129" y="2665548"/>
            <a:ext cx="358853" cy="402328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240DBAC1-E59D-BF47-ADD2-9914DF638A85}"/>
              </a:ext>
            </a:extLst>
          </p:cNvPr>
          <p:cNvCxnSpPr>
            <a:cxnSpLocks/>
            <a:stCxn id="56" idx="4"/>
            <a:endCxn id="27" idx="0"/>
          </p:cNvCxnSpPr>
          <p:nvPr/>
        </p:nvCxnSpPr>
        <p:spPr>
          <a:xfrm flipH="1">
            <a:off x="4576834" y="895902"/>
            <a:ext cx="53979" cy="2171974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AC0AA3A7-F9DC-B342-B396-9FD1A2C02735}"/>
              </a:ext>
            </a:extLst>
          </p:cNvPr>
          <p:cNvCxnSpPr>
            <a:cxnSpLocks/>
            <a:stCxn id="57" idx="4"/>
            <a:endCxn id="28" idx="0"/>
          </p:cNvCxnSpPr>
          <p:nvPr/>
        </p:nvCxnSpPr>
        <p:spPr>
          <a:xfrm>
            <a:off x="4870179" y="895902"/>
            <a:ext cx="444360" cy="2171973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0CADA373-864A-E042-822F-22078F724781}"/>
              </a:ext>
            </a:extLst>
          </p:cNvPr>
          <p:cNvCxnSpPr>
            <a:cxnSpLocks/>
            <a:stCxn id="55" idx="5"/>
            <a:endCxn id="29" idx="0"/>
          </p:cNvCxnSpPr>
          <p:nvPr/>
        </p:nvCxnSpPr>
        <p:spPr>
          <a:xfrm>
            <a:off x="5249755" y="2038034"/>
            <a:ext cx="802487" cy="102984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橢圓 76">
            <a:extLst>
              <a:ext uri="{FF2B5EF4-FFF2-40B4-BE49-F238E27FC236}">
                <a16:creationId xmlns:a16="http://schemas.microsoft.com/office/drawing/2014/main" id="{577D5B1D-4D15-494B-99E3-952FB928D113}"/>
              </a:ext>
            </a:extLst>
          </p:cNvPr>
          <p:cNvSpPr/>
          <p:nvPr/>
        </p:nvSpPr>
        <p:spPr>
          <a:xfrm>
            <a:off x="8277639" y="2776330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73A06E60-784E-E841-8F06-DA9AEEF9D94B}"/>
              </a:ext>
            </a:extLst>
          </p:cNvPr>
          <p:cNvSpPr/>
          <p:nvPr/>
        </p:nvSpPr>
        <p:spPr>
          <a:xfrm>
            <a:off x="8557037" y="2769151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989042A7-67F6-1F4A-9472-2CDEA39C4CD7}"/>
              </a:ext>
            </a:extLst>
          </p:cNvPr>
          <p:cNvSpPr/>
          <p:nvPr/>
        </p:nvSpPr>
        <p:spPr>
          <a:xfrm>
            <a:off x="8849140" y="2776330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5F6E815E-EA5E-FD48-96CE-1848B7C5D4F0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8409082" y="3006587"/>
            <a:ext cx="172116" cy="459128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76188DF8-640D-374C-85A4-3EA2D9FBBECB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8736629" y="2988636"/>
            <a:ext cx="582274" cy="477078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35B08C7D-2A20-7A43-95F7-5C1A52BABD55}"/>
              </a:ext>
            </a:extLst>
          </p:cNvPr>
          <p:cNvCxnSpPr>
            <a:cxnSpLocks/>
          </p:cNvCxnSpPr>
          <p:nvPr/>
        </p:nvCxnSpPr>
        <p:spPr>
          <a:xfrm>
            <a:off x="9079475" y="2975803"/>
            <a:ext cx="813273" cy="49761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橢圓 93">
            <a:extLst>
              <a:ext uri="{FF2B5EF4-FFF2-40B4-BE49-F238E27FC236}">
                <a16:creationId xmlns:a16="http://schemas.microsoft.com/office/drawing/2014/main" id="{A84CA333-61C3-6249-8D39-3309DBB76255}"/>
              </a:ext>
            </a:extLst>
          </p:cNvPr>
          <p:cNvSpPr/>
          <p:nvPr/>
        </p:nvSpPr>
        <p:spPr>
          <a:xfrm>
            <a:off x="10250555" y="2051625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983155-5F58-984B-B411-7B7E7B0C21DB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0383078" y="2263930"/>
            <a:ext cx="411235" cy="1201783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>
            <a:extLst>
              <a:ext uri="{FF2B5EF4-FFF2-40B4-BE49-F238E27FC236}">
                <a16:creationId xmlns:a16="http://schemas.microsoft.com/office/drawing/2014/main" id="{7FF25736-D6F6-CE45-8DDC-74808CFF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3" y="239851"/>
            <a:ext cx="1309071" cy="355186"/>
          </a:xfrm>
        </p:spPr>
        <p:txBody>
          <a:bodyPr>
            <a:normAutofit/>
          </a:bodyPr>
          <a:lstStyle/>
          <a:p>
            <a:r>
              <a:rPr kumimoji="1" lang="zh-CN" altLang="en-US" sz="800" dirty="0"/>
              <a:t>刪除檔案（</a:t>
            </a:r>
            <a:r>
              <a:rPr kumimoji="1" lang="en-US" altLang="zh-CN" sz="800" dirty="0"/>
              <a:t>link</a:t>
            </a:r>
            <a:r>
              <a:rPr kumimoji="1" lang="zh-CN" altLang="en-US" sz="800" dirty="0"/>
              <a:t>）</a:t>
            </a:r>
            <a:r>
              <a:rPr kumimoji="1" lang="en-US" altLang="zh-CN" sz="800" dirty="0"/>
              <a:t>-3</a:t>
            </a:r>
            <a:endParaRPr kumimoji="1" lang="zh-TW" altLang="en-US" sz="800" dirty="0"/>
          </a:p>
        </p:txBody>
      </p: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98A75B65-EDD4-514D-8379-1EB450DB94FC}"/>
              </a:ext>
            </a:extLst>
          </p:cNvPr>
          <p:cNvCxnSpPr/>
          <p:nvPr/>
        </p:nvCxnSpPr>
        <p:spPr>
          <a:xfrm flipH="1">
            <a:off x="2363719" y="1736823"/>
            <a:ext cx="1109770" cy="133105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FFA3144A-2C36-C94D-B32E-00EBFDC5C3EB}"/>
              </a:ext>
            </a:extLst>
          </p:cNvPr>
          <p:cNvGrpSpPr/>
          <p:nvPr/>
        </p:nvGrpSpPr>
        <p:grpSpPr>
          <a:xfrm>
            <a:off x="8117670" y="2516818"/>
            <a:ext cx="335560" cy="979538"/>
            <a:chOff x="2765864" y="2088339"/>
            <a:chExt cx="335560" cy="979538"/>
          </a:xfrm>
        </p:grpSpPr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C4E9CA5A-EEAC-2C48-9D5A-4FE397DB5577}"/>
                </a:ext>
              </a:extLst>
            </p:cNvPr>
            <p:cNvSpPr/>
            <p:nvPr/>
          </p:nvSpPr>
          <p:spPr>
            <a:xfrm>
              <a:off x="2765864" y="2088339"/>
              <a:ext cx="245148" cy="245148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2</a:t>
              </a:r>
              <a:endPara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89" name="直線箭頭接點 88">
              <a:extLst>
                <a:ext uri="{FF2B5EF4-FFF2-40B4-BE49-F238E27FC236}">
                  <a16:creationId xmlns:a16="http://schemas.microsoft.com/office/drawing/2014/main" id="{0358D997-A56E-E041-B27B-3DD9699E80AD}"/>
                </a:ext>
              </a:extLst>
            </p:cNvPr>
            <p:cNvCxnSpPr>
              <a:cxnSpLocks/>
            </p:cNvCxnSpPr>
            <p:nvPr/>
          </p:nvCxnSpPr>
          <p:spPr>
            <a:xfrm>
              <a:off x="2935357" y="2358887"/>
              <a:ext cx="166067" cy="708990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向右箭號圖說文字 61">
            <a:extLst>
              <a:ext uri="{FF2B5EF4-FFF2-40B4-BE49-F238E27FC236}">
                <a16:creationId xmlns:a16="http://schemas.microsoft.com/office/drawing/2014/main" id="{62339BA9-7D36-234F-82F8-AA0578AB4E1E}"/>
              </a:ext>
            </a:extLst>
          </p:cNvPr>
          <p:cNvSpPr/>
          <p:nvPr/>
        </p:nvSpPr>
        <p:spPr>
          <a:xfrm>
            <a:off x="7331253" y="2693712"/>
            <a:ext cx="1034181" cy="402326"/>
          </a:xfrm>
          <a:prstGeom prst="rightArrowCallou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刪除</a:t>
            </a:r>
            <a:endParaRPr kumimoji="1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84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角形 1">
            <a:extLst>
              <a:ext uri="{FF2B5EF4-FFF2-40B4-BE49-F238E27FC236}">
                <a16:creationId xmlns:a16="http://schemas.microsoft.com/office/drawing/2014/main" id="{B0D661E6-D4B9-9046-8EDA-CB8C30C64C5E}"/>
              </a:ext>
            </a:extLst>
          </p:cNvPr>
          <p:cNvSpPr/>
          <p:nvPr/>
        </p:nvSpPr>
        <p:spPr>
          <a:xfrm>
            <a:off x="2080591" y="417444"/>
            <a:ext cx="4167809" cy="240526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F2129F8-F011-1C46-A432-6FF5606F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77" y="1783521"/>
            <a:ext cx="1168400" cy="116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765E273-9EF7-6C45-AEDC-8BC94CAC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128" y="790713"/>
            <a:ext cx="1168400" cy="1168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3F75459-140C-1A4F-A48E-F64BEFA0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253" y="1165087"/>
            <a:ext cx="1168400" cy="11684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EF8FF274-409D-7240-89D3-C4D68B57BC14}"/>
              </a:ext>
            </a:extLst>
          </p:cNvPr>
          <p:cNvSpPr/>
          <p:nvPr/>
        </p:nvSpPr>
        <p:spPr>
          <a:xfrm>
            <a:off x="3466551" y="21518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/boot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8851DD-0E09-1543-994E-550F3D7E3958}"/>
              </a:ext>
            </a:extLst>
          </p:cNvPr>
          <p:cNvSpPr/>
          <p:nvPr/>
        </p:nvSpPr>
        <p:spPr>
          <a:xfrm>
            <a:off x="4426228" y="15041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var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921365A-A9D9-E740-823E-32514C812F32}"/>
              </a:ext>
            </a:extLst>
          </p:cNvPr>
          <p:cNvSpPr/>
          <p:nvPr/>
        </p:nvSpPr>
        <p:spPr>
          <a:xfrm>
            <a:off x="3081132" y="1129748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/bin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A37455C8-CC99-C644-8B81-0449CD3E7D27}"/>
              </a:ext>
            </a:extLst>
          </p:cNvPr>
          <p:cNvSpPr/>
          <p:nvPr/>
        </p:nvSpPr>
        <p:spPr>
          <a:xfrm>
            <a:off x="7116417" y="1023731"/>
            <a:ext cx="4167809" cy="2405269"/>
          </a:xfrm>
          <a:prstGeom prst="triangl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4242D2CF-78F3-7F40-9782-40A0B016B988}"/>
              </a:ext>
            </a:extLst>
          </p:cNvPr>
          <p:cNvCxnSpPr>
            <a:cxnSpLocks/>
            <a:endCxn id="11" idx="0"/>
          </p:cNvCxnSpPr>
          <p:nvPr/>
        </p:nvCxnSpPr>
        <p:spPr>
          <a:xfrm flipV="1">
            <a:off x="6261100" y="1023731"/>
            <a:ext cx="2939222" cy="1798982"/>
          </a:xfrm>
          <a:prstGeom prst="bentConnector4">
            <a:avLst>
              <a:gd name="adj1" fmla="val 14550"/>
              <a:gd name="adj2" fmla="val 136648"/>
            </a:avLst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458D7DE1-0C96-3F46-A70A-C90525BC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842" y="54665"/>
            <a:ext cx="1168400" cy="11684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490C738A-3D01-4647-A53C-2FC592E76FD6}"/>
              </a:ext>
            </a:extLst>
          </p:cNvPr>
          <p:cNvSpPr/>
          <p:nvPr/>
        </p:nvSpPr>
        <p:spPr>
          <a:xfrm>
            <a:off x="3919330" y="172279"/>
            <a:ext cx="490330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C78FFD5-AAEB-1745-99AC-3CAEB1FC9F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64597" y="911638"/>
            <a:ext cx="2287107" cy="2094949"/>
          </a:xfrm>
          <a:prstGeom prst="rect">
            <a:avLst/>
          </a:prstGeom>
        </p:spPr>
      </p:pic>
      <p:sp>
        <p:nvSpPr>
          <p:cNvPr id="20" name="橢圓 19">
            <a:extLst>
              <a:ext uri="{FF2B5EF4-FFF2-40B4-BE49-F238E27FC236}">
                <a16:creationId xmlns:a16="http://schemas.microsoft.com/office/drawing/2014/main" id="{6A53C2C4-E088-EB44-8264-FE9F94AAEF0A}"/>
              </a:ext>
            </a:extLst>
          </p:cNvPr>
          <p:cNvSpPr/>
          <p:nvPr/>
        </p:nvSpPr>
        <p:spPr>
          <a:xfrm>
            <a:off x="8736496" y="1023731"/>
            <a:ext cx="927650" cy="490330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/home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E3B1BD8E-7008-7C4D-A646-DEE16A1EEB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51748" y="1634434"/>
            <a:ext cx="858631" cy="858631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35A7731B-2E1D-8D49-9DD2-8C9F9EA72672}"/>
              </a:ext>
            </a:extLst>
          </p:cNvPr>
          <p:cNvSpPr/>
          <p:nvPr/>
        </p:nvSpPr>
        <p:spPr>
          <a:xfrm>
            <a:off x="9028734" y="1800362"/>
            <a:ext cx="1113181" cy="490330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shiwulo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DB670E03-1ED5-6F4E-870B-AFE3AC40A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572" y="3067878"/>
            <a:ext cx="868293" cy="868293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CCEB433-408B-2B42-8E51-F2C797E9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277" y="3067877"/>
            <a:ext cx="868293" cy="86829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B5442B7-9E71-3843-BC89-7CACA663E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982" y="3067876"/>
            <a:ext cx="868293" cy="868293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05C902D-6579-5F40-95CD-D99EFB5BD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687" y="3067876"/>
            <a:ext cx="868293" cy="868293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0ECC75A-6AFF-AB4E-8299-8BC049FA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92" y="3067875"/>
            <a:ext cx="868293" cy="86829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124CD1CD-EF51-6F4A-B9DA-C651E957B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95" y="3067874"/>
            <a:ext cx="868293" cy="868293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BCA91DC4-324A-2849-B1BB-262ACB2EBFB5}"/>
              </a:ext>
            </a:extLst>
          </p:cNvPr>
          <p:cNvSpPr txBox="1"/>
          <p:nvPr/>
        </p:nvSpPr>
        <p:spPr>
          <a:xfrm>
            <a:off x="2166730" y="33329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1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6F21513-D86A-C649-92E9-B4CA076FEFCA}"/>
              </a:ext>
            </a:extLst>
          </p:cNvPr>
          <p:cNvSpPr txBox="1"/>
          <p:nvPr/>
        </p:nvSpPr>
        <p:spPr>
          <a:xfrm>
            <a:off x="290443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D53A681-31C8-8E45-852D-1437F41F8571}"/>
              </a:ext>
            </a:extLst>
          </p:cNvPr>
          <p:cNvSpPr txBox="1"/>
          <p:nvPr/>
        </p:nvSpPr>
        <p:spPr>
          <a:xfrm>
            <a:off x="365870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3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3D438C0-7912-784B-8140-0C1C3FAAA862}"/>
              </a:ext>
            </a:extLst>
          </p:cNvPr>
          <p:cNvSpPr txBox="1"/>
          <p:nvPr/>
        </p:nvSpPr>
        <p:spPr>
          <a:xfrm>
            <a:off x="4384539" y="331304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6528C31-C68C-FD47-83DF-46008DFD3BE6}"/>
              </a:ext>
            </a:extLst>
          </p:cNvPr>
          <p:cNvSpPr txBox="1"/>
          <p:nvPr/>
        </p:nvSpPr>
        <p:spPr>
          <a:xfrm>
            <a:off x="5111749" y="3304183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5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8E3F576-9207-0644-9920-47C2C641E2C6}"/>
              </a:ext>
            </a:extLst>
          </p:cNvPr>
          <p:cNvSpPr txBox="1"/>
          <p:nvPr/>
        </p:nvSpPr>
        <p:spPr>
          <a:xfrm>
            <a:off x="5873477" y="3313041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6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4AA211B2-AEF0-0E4E-A8D5-26BC6A61B9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47051" y="3465715"/>
            <a:ext cx="868293" cy="868293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E465E990-2EED-9040-910E-2A9F4E559C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84756" y="3465714"/>
            <a:ext cx="868293" cy="86829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B8E82FA-8F49-FC49-9684-6BEA5E1FFE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22461" y="3465714"/>
            <a:ext cx="868293" cy="86829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059A3F6-E605-204D-8C46-78B9CD6BC1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360166" y="3465713"/>
            <a:ext cx="868293" cy="868293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2E17E43F-59CE-4E45-B003-DC8D857496F8}"/>
              </a:ext>
            </a:extLst>
          </p:cNvPr>
          <p:cNvSpPr txBox="1"/>
          <p:nvPr/>
        </p:nvSpPr>
        <p:spPr>
          <a:xfrm>
            <a:off x="8384211" y="37020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E02F6DD-3D35-0F44-824D-6B40D3C274E4}"/>
              </a:ext>
            </a:extLst>
          </p:cNvPr>
          <p:cNvSpPr txBox="1"/>
          <p:nvPr/>
        </p:nvSpPr>
        <p:spPr>
          <a:xfrm>
            <a:off x="9138481" y="37020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3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4912455-450C-2C47-817C-353678821043}"/>
              </a:ext>
            </a:extLst>
          </p:cNvPr>
          <p:cNvSpPr txBox="1"/>
          <p:nvPr/>
        </p:nvSpPr>
        <p:spPr>
          <a:xfrm>
            <a:off x="9864313" y="3710880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8C2F7B1-C0C5-134A-94CE-06683029A7C8}"/>
              </a:ext>
            </a:extLst>
          </p:cNvPr>
          <p:cNvSpPr txBox="1"/>
          <p:nvPr/>
        </p:nvSpPr>
        <p:spPr>
          <a:xfrm>
            <a:off x="10591523" y="3702021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5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5B3227D4-AA5C-8E4E-8EB6-3E89D0E849CC}"/>
              </a:ext>
            </a:extLst>
          </p:cNvPr>
          <p:cNvSpPr/>
          <p:nvPr/>
        </p:nvSpPr>
        <p:spPr>
          <a:xfrm>
            <a:off x="3447774" y="1586947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0BD8897D-6DCE-9242-B4A6-593C25E59CE0}"/>
              </a:ext>
            </a:extLst>
          </p:cNvPr>
          <p:cNvSpPr/>
          <p:nvPr/>
        </p:nvSpPr>
        <p:spPr>
          <a:xfrm>
            <a:off x="3739877" y="1594126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2DBD88BB-E362-5E45-8522-F490E43924EB}"/>
              </a:ext>
            </a:extLst>
          </p:cNvPr>
          <p:cNvSpPr/>
          <p:nvPr/>
        </p:nvSpPr>
        <p:spPr>
          <a:xfrm>
            <a:off x="4172267" y="2515672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177BC8B2-677D-EE45-97C5-A7B0735AC258}"/>
              </a:ext>
            </a:extLst>
          </p:cNvPr>
          <p:cNvSpPr/>
          <p:nvPr/>
        </p:nvSpPr>
        <p:spPr>
          <a:xfrm>
            <a:off x="5099879" y="1888158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E959BF6A-C2A0-4D48-89FF-457F2DC131B1}"/>
              </a:ext>
            </a:extLst>
          </p:cNvPr>
          <p:cNvSpPr/>
          <p:nvPr/>
        </p:nvSpPr>
        <p:spPr>
          <a:xfrm>
            <a:off x="4543017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313FE802-F200-7E46-8F6E-6F5AFA8736B6}"/>
              </a:ext>
            </a:extLst>
          </p:cNvPr>
          <p:cNvSpPr/>
          <p:nvPr/>
        </p:nvSpPr>
        <p:spPr>
          <a:xfrm>
            <a:off x="4782383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34EC4007-33C3-9043-ADC9-BE6DF4A14F17}"/>
              </a:ext>
            </a:extLst>
          </p:cNvPr>
          <p:cNvCxnSpPr>
            <a:stCxn id="52" idx="3"/>
            <a:endCxn id="24" idx="0"/>
          </p:cNvCxnSpPr>
          <p:nvPr/>
        </p:nvCxnSpPr>
        <p:spPr>
          <a:xfrm flipH="1">
            <a:off x="2363719" y="1736823"/>
            <a:ext cx="1109770" cy="133105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563DF495-8CF4-8545-8F89-FF4AB68661E3}"/>
              </a:ext>
            </a:extLst>
          </p:cNvPr>
          <p:cNvCxnSpPr>
            <a:cxnSpLocks/>
            <a:stCxn id="53" idx="3"/>
            <a:endCxn id="25" idx="0"/>
          </p:cNvCxnSpPr>
          <p:nvPr/>
        </p:nvCxnSpPr>
        <p:spPr>
          <a:xfrm flipH="1">
            <a:off x="3101424" y="1744002"/>
            <a:ext cx="664168" cy="132387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9EED0754-C585-F64C-B58C-B3731CB6F5A2}"/>
              </a:ext>
            </a:extLst>
          </p:cNvPr>
          <p:cNvCxnSpPr>
            <a:cxnSpLocks/>
            <a:stCxn id="54" idx="3"/>
            <a:endCxn id="26" idx="0"/>
          </p:cNvCxnSpPr>
          <p:nvPr/>
        </p:nvCxnSpPr>
        <p:spPr>
          <a:xfrm flipH="1">
            <a:off x="3839129" y="2665548"/>
            <a:ext cx="358853" cy="402328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240DBAC1-E59D-BF47-ADD2-9914DF638A85}"/>
              </a:ext>
            </a:extLst>
          </p:cNvPr>
          <p:cNvCxnSpPr>
            <a:cxnSpLocks/>
            <a:stCxn id="56" idx="4"/>
            <a:endCxn id="27" idx="0"/>
          </p:cNvCxnSpPr>
          <p:nvPr/>
        </p:nvCxnSpPr>
        <p:spPr>
          <a:xfrm flipH="1">
            <a:off x="4576834" y="895902"/>
            <a:ext cx="53979" cy="2171974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AC0AA3A7-F9DC-B342-B396-9FD1A2C02735}"/>
              </a:ext>
            </a:extLst>
          </p:cNvPr>
          <p:cNvCxnSpPr>
            <a:cxnSpLocks/>
            <a:stCxn id="57" idx="4"/>
            <a:endCxn id="28" idx="0"/>
          </p:cNvCxnSpPr>
          <p:nvPr/>
        </p:nvCxnSpPr>
        <p:spPr>
          <a:xfrm>
            <a:off x="4870179" y="895902"/>
            <a:ext cx="444360" cy="2171973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0CADA373-864A-E042-822F-22078F724781}"/>
              </a:ext>
            </a:extLst>
          </p:cNvPr>
          <p:cNvCxnSpPr>
            <a:cxnSpLocks/>
            <a:stCxn id="55" idx="5"/>
            <a:endCxn id="29" idx="0"/>
          </p:cNvCxnSpPr>
          <p:nvPr/>
        </p:nvCxnSpPr>
        <p:spPr>
          <a:xfrm>
            <a:off x="5249755" y="2038034"/>
            <a:ext cx="802487" cy="102984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73A06E60-784E-E841-8F06-DA9AEEF9D94B}"/>
              </a:ext>
            </a:extLst>
          </p:cNvPr>
          <p:cNvSpPr/>
          <p:nvPr/>
        </p:nvSpPr>
        <p:spPr>
          <a:xfrm>
            <a:off x="8557037" y="2769151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989042A7-67F6-1F4A-9472-2CDEA39C4CD7}"/>
              </a:ext>
            </a:extLst>
          </p:cNvPr>
          <p:cNvSpPr/>
          <p:nvPr/>
        </p:nvSpPr>
        <p:spPr>
          <a:xfrm>
            <a:off x="8849140" y="2776330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76188DF8-640D-374C-85A4-3EA2D9FBBECB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8736629" y="2988636"/>
            <a:ext cx="582274" cy="477078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35B08C7D-2A20-7A43-95F7-5C1A52BABD55}"/>
              </a:ext>
            </a:extLst>
          </p:cNvPr>
          <p:cNvCxnSpPr>
            <a:cxnSpLocks/>
          </p:cNvCxnSpPr>
          <p:nvPr/>
        </p:nvCxnSpPr>
        <p:spPr>
          <a:xfrm>
            <a:off x="9079475" y="2975803"/>
            <a:ext cx="813273" cy="49761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橢圓 93">
            <a:extLst>
              <a:ext uri="{FF2B5EF4-FFF2-40B4-BE49-F238E27FC236}">
                <a16:creationId xmlns:a16="http://schemas.microsoft.com/office/drawing/2014/main" id="{A84CA333-61C3-6249-8D39-3309DBB76255}"/>
              </a:ext>
            </a:extLst>
          </p:cNvPr>
          <p:cNvSpPr/>
          <p:nvPr/>
        </p:nvSpPr>
        <p:spPr>
          <a:xfrm>
            <a:off x="10250555" y="2051625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983155-5F58-984B-B411-7B7E7B0C21DB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0383078" y="2263930"/>
            <a:ext cx="411235" cy="1201783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>
            <a:extLst>
              <a:ext uri="{FF2B5EF4-FFF2-40B4-BE49-F238E27FC236}">
                <a16:creationId xmlns:a16="http://schemas.microsoft.com/office/drawing/2014/main" id="{7FF25736-D6F6-CE45-8DDC-74808CFF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3" y="239851"/>
            <a:ext cx="1309071" cy="355186"/>
          </a:xfrm>
        </p:spPr>
        <p:txBody>
          <a:bodyPr>
            <a:normAutofit/>
          </a:bodyPr>
          <a:lstStyle/>
          <a:p>
            <a:r>
              <a:rPr kumimoji="1" lang="zh-CN" altLang="en-US" sz="800" dirty="0"/>
              <a:t>刪除檔案（</a:t>
            </a:r>
            <a:r>
              <a:rPr kumimoji="1" lang="en-US" altLang="zh-CN" sz="800" dirty="0"/>
              <a:t>link</a:t>
            </a:r>
            <a:r>
              <a:rPr kumimoji="1" lang="zh-CN" altLang="en-US" sz="800" dirty="0"/>
              <a:t>）</a:t>
            </a:r>
            <a:r>
              <a:rPr kumimoji="1" lang="en-US" altLang="zh-CN" sz="800" dirty="0"/>
              <a:t>-4</a:t>
            </a:r>
            <a:endParaRPr kumimoji="1" lang="zh-TW" altLang="en-US" sz="800" dirty="0"/>
          </a:p>
        </p:txBody>
      </p: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98A75B65-EDD4-514D-8379-1EB450DB94FC}"/>
              </a:ext>
            </a:extLst>
          </p:cNvPr>
          <p:cNvCxnSpPr/>
          <p:nvPr/>
        </p:nvCxnSpPr>
        <p:spPr>
          <a:xfrm flipH="1">
            <a:off x="2363719" y="1736823"/>
            <a:ext cx="1109770" cy="133105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FFA3144A-2C36-C94D-B32E-00EBFDC5C3EB}"/>
              </a:ext>
            </a:extLst>
          </p:cNvPr>
          <p:cNvGrpSpPr/>
          <p:nvPr/>
        </p:nvGrpSpPr>
        <p:grpSpPr>
          <a:xfrm>
            <a:off x="8117670" y="2516818"/>
            <a:ext cx="335560" cy="979538"/>
            <a:chOff x="2765864" y="2088339"/>
            <a:chExt cx="335560" cy="979538"/>
          </a:xfrm>
        </p:grpSpPr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C4E9CA5A-EEAC-2C48-9D5A-4FE397DB5577}"/>
                </a:ext>
              </a:extLst>
            </p:cNvPr>
            <p:cNvSpPr/>
            <p:nvPr/>
          </p:nvSpPr>
          <p:spPr>
            <a:xfrm>
              <a:off x="2765864" y="2088339"/>
              <a:ext cx="245148" cy="245148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2</a:t>
              </a:r>
              <a:endPara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89" name="直線箭頭接點 88">
              <a:extLst>
                <a:ext uri="{FF2B5EF4-FFF2-40B4-BE49-F238E27FC236}">
                  <a16:creationId xmlns:a16="http://schemas.microsoft.com/office/drawing/2014/main" id="{0358D997-A56E-E041-B27B-3DD9699E80AD}"/>
                </a:ext>
              </a:extLst>
            </p:cNvPr>
            <p:cNvCxnSpPr>
              <a:cxnSpLocks/>
            </p:cNvCxnSpPr>
            <p:nvPr/>
          </p:nvCxnSpPr>
          <p:spPr>
            <a:xfrm>
              <a:off x="2935357" y="2358887"/>
              <a:ext cx="166067" cy="708990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8849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角形 1">
            <a:extLst>
              <a:ext uri="{FF2B5EF4-FFF2-40B4-BE49-F238E27FC236}">
                <a16:creationId xmlns:a16="http://schemas.microsoft.com/office/drawing/2014/main" id="{B0D661E6-D4B9-9046-8EDA-CB8C30C64C5E}"/>
              </a:ext>
            </a:extLst>
          </p:cNvPr>
          <p:cNvSpPr/>
          <p:nvPr/>
        </p:nvSpPr>
        <p:spPr>
          <a:xfrm>
            <a:off x="2080591" y="417444"/>
            <a:ext cx="4167809" cy="240526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F2129F8-F011-1C46-A432-6FF5606F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77" y="1783521"/>
            <a:ext cx="1168400" cy="116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765E273-9EF7-6C45-AEDC-8BC94CAC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128" y="790713"/>
            <a:ext cx="1168400" cy="1168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3F75459-140C-1A4F-A48E-F64BEFA0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253" y="1165087"/>
            <a:ext cx="1168400" cy="11684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EF8FF274-409D-7240-89D3-C4D68B57BC14}"/>
              </a:ext>
            </a:extLst>
          </p:cNvPr>
          <p:cNvSpPr/>
          <p:nvPr/>
        </p:nvSpPr>
        <p:spPr>
          <a:xfrm>
            <a:off x="3466551" y="21518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/boot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8851DD-0E09-1543-994E-550F3D7E3958}"/>
              </a:ext>
            </a:extLst>
          </p:cNvPr>
          <p:cNvSpPr/>
          <p:nvPr/>
        </p:nvSpPr>
        <p:spPr>
          <a:xfrm>
            <a:off x="4426228" y="15041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var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921365A-A9D9-E740-823E-32514C812F32}"/>
              </a:ext>
            </a:extLst>
          </p:cNvPr>
          <p:cNvSpPr/>
          <p:nvPr/>
        </p:nvSpPr>
        <p:spPr>
          <a:xfrm>
            <a:off x="3081132" y="1129748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/bin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A37455C8-CC99-C644-8B81-0449CD3E7D27}"/>
              </a:ext>
            </a:extLst>
          </p:cNvPr>
          <p:cNvSpPr/>
          <p:nvPr/>
        </p:nvSpPr>
        <p:spPr>
          <a:xfrm>
            <a:off x="7116417" y="1023731"/>
            <a:ext cx="4167809" cy="2405269"/>
          </a:xfrm>
          <a:prstGeom prst="triangl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4242D2CF-78F3-7F40-9782-40A0B016B988}"/>
              </a:ext>
            </a:extLst>
          </p:cNvPr>
          <p:cNvCxnSpPr>
            <a:cxnSpLocks/>
            <a:endCxn id="11" idx="0"/>
          </p:cNvCxnSpPr>
          <p:nvPr/>
        </p:nvCxnSpPr>
        <p:spPr>
          <a:xfrm flipV="1">
            <a:off x="6261100" y="1023731"/>
            <a:ext cx="2939222" cy="1798982"/>
          </a:xfrm>
          <a:prstGeom prst="bentConnector4">
            <a:avLst>
              <a:gd name="adj1" fmla="val 14550"/>
              <a:gd name="adj2" fmla="val 136648"/>
            </a:avLst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458D7DE1-0C96-3F46-A70A-C90525BC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842" y="54665"/>
            <a:ext cx="1168400" cy="11684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490C738A-3D01-4647-A53C-2FC592E76FD6}"/>
              </a:ext>
            </a:extLst>
          </p:cNvPr>
          <p:cNvSpPr/>
          <p:nvPr/>
        </p:nvSpPr>
        <p:spPr>
          <a:xfrm>
            <a:off x="3919330" y="172279"/>
            <a:ext cx="490330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C78FFD5-AAEB-1745-99AC-3CAEB1FC9F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64597" y="911638"/>
            <a:ext cx="2287107" cy="2094949"/>
          </a:xfrm>
          <a:prstGeom prst="rect">
            <a:avLst/>
          </a:prstGeom>
        </p:spPr>
      </p:pic>
      <p:sp>
        <p:nvSpPr>
          <p:cNvPr id="20" name="橢圓 19">
            <a:extLst>
              <a:ext uri="{FF2B5EF4-FFF2-40B4-BE49-F238E27FC236}">
                <a16:creationId xmlns:a16="http://schemas.microsoft.com/office/drawing/2014/main" id="{6A53C2C4-E088-EB44-8264-FE9F94AAEF0A}"/>
              </a:ext>
            </a:extLst>
          </p:cNvPr>
          <p:cNvSpPr/>
          <p:nvPr/>
        </p:nvSpPr>
        <p:spPr>
          <a:xfrm>
            <a:off x="8736496" y="1023731"/>
            <a:ext cx="927650" cy="490330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/home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E3B1BD8E-7008-7C4D-A646-DEE16A1EEB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51748" y="1634434"/>
            <a:ext cx="858631" cy="858631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35A7731B-2E1D-8D49-9DD2-8C9F9EA72672}"/>
              </a:ext>
            </a:extLst>
          </p:cNvPr>
          <p:cNvSpPr/>
          <p:nvPr/>
        </p:nvSpPr>
        <p:spPr>
          <a:xfrm>
            <a:off x="9028734" y="1800362"/>
            <a:ext cx="1113181" cy="490330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shiwulo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DB670E03-1ED5-6F4E-870B-AFE3AC40A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572" y="3067878"/>
            <a:ext cx="868293" cy="868293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CCEB433-408B-2B42-8E51-F2C797E9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277" y="3067877"/>
            <a:ext cx="868293" cy="86829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B5442B7-9E71-3843-BC89-7CACA663E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982" y="3067876"/>
            <a:ext cx="868293" cy="868293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05C902D-6579-5F40-95CD-D99EFB5BD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687" y="3067876"/>
            <a:ext cx="868293" cy="868293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0ECC75A-6AFF-AB4E-8299-8BC049FA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92" y="3067875"/>
            <a:ext cx="868293" cy="86829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124CD1CD-EF51-6F4A-B9DA-C651E957B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95" y="3067874"/>
            <a:ext cx="868293" cy="868293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BCA91DC4-324A-2849-B1BB-262ACB2EBFB5}"/>
              </a:ext>
            </a:extLst>
          </p:cNvPr>
          <p:cNvSpPr txBox="1"/>
          <p:nvPr/>
        </p:nvSpPr>
        <p:spPr>
          <a:xfrm>
            <a:off x="2166730" y="33329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1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6F21513-D86A-C649-92E9-B4CA076FEFCA}"/>
              </a:ext>
            </a:extLst>
          </p:cNvPr>
          <p:cNvSpPr txBox="1"/>
          <p:nvPr/>
        </p:nvSpPr>
        <p:spPr>
          <a:xfrm>
            <a:off x="290443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D53A681-31C8-8E45-852D-1437F41F8571}"/>
              </a:ext>
            </a:extLst>
          </p:cNvPr>
          <p:cNvSpPr txBox="1"/>
          <p:nvPr/>
        </p:nvSpPr>
        <p:spPr>
          <a:xfrm>
            <a:off x="365870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3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3D438C0-7912-784B-8140-0C1C3FAAA862}"/>
              </a:ext>
            </a:extLst>
          </p:cNvPr>
          <p:cNvSpPr txBox="1"/>
          <p:nvPr/>
        </p:nvSpPr>
        <p:spPr>
          <a:xfrm>
            <a:off x="4384539" y="331304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6528C31-C68C-FD47-83DF-46008DFD3BE6}"/>
              </a:ext>
            </a:extLst>
          </p:cNvPr>
          <p:cNvSpPr txBox="1"/>
          <p:nvPr/>
        </p:nvSpPr>
        <p:spPr>
          <a:xfrm>
            <a:off x="5111749" y="3304183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5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8E3F576-9207-0644-9920-47C2C641E2C6}"/>
              </a:ext>
            </a:extLst>
          </p:cNvPr>
          <p:cNvSpPr txBox="1"/>
          <p:nvPr/>
        </p:nvSpPr>
        <p:spPr>
          <a:xfrm>
            <a:off x="5873477" y="3313041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6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4AA211B2-AEF0-0E4E-A8D5-26BC6A61B9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47051" y="3465715"/>
            <a:ext cx="868293" cy="868293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E465E990-2EED-9040-910E-2A9F4E559C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84756" y="3465714"/>
            <a:ext cx="868293" cy="86829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B8E82FA-8F49-FC49-9684-6BEA5E1FFE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22461" y="3465714"/>
            <a:ext cx="868293" cy="86829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059A3F6-E605-204D-8C46-78B9CD6BC1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360166" y="3465713"/>
            <a:ext cx="868293" cy="868293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2E17E43F-59CE-4E45-B003-DC8D857496F8}"/>
              </a:ext>
            </a:extLst>
          </p:cNvPr>
          <p:cNvSpPr txBox="1"/>
          <p:nvPr/>
        </p:nvSpPr>
        <p:spPr>
          <a:xfrm>
            <a:off x="8384211" y="37020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E02F6DD-3D35-0F44-824D-6B40D3C274E4}"/>
              </a:ext>
            </a:extLst>
          </p:cNvPr>
          <p:cNvSpPr txBox="1"/>
          <p:nvPr/>
        </p:nvSpPr>
        <p:spPr>
          <a:xfrm>
            <a:off x="9138481" y="37020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3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4912455-450C-2C47-817C-353678821043}"/>
              </a:ext>
            </a:extLst>
          </p:cNvPr>
          <p:cNvSpPr txBox="1"/>
          <p:nvPr/>
        </p:nvSpPr>
        <p:spPr>
          <a:xfrm>
            <a:off x="9864313" y="3710880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8C2F7B1-C0C5-134A-94CE-06683029A7C8}"/>
              </a:ext>
            </a:extLst>
          </p:cNvPr>
          <p:cNvSpPr txBox="1"/>
          <p:nvPr/>
        </p:nvSpPr>
        <p:spPr>
          <a:xfrm>
            <a:off x="10591523" y="3702021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5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5B3227D4-AA5C-8E4E-8EB6-3E89D0E849CC}"/>
              </a:ext>
            </a:extLst>
          </p:cNvPr>
          <p:cNvSpPr/>
          <p:nvPr/>
        </p:nvSpPr>
        <p:spPr>
          <a:xfrm>
            <a:off x="3447774" y="1586947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0BD8897D-6DCE-9242-B4A6-593C25E59CE0}"/>
              </a:ext>
            </a:extLst>
          </p:cNvPr>
          <p:cNvSpPr/>
          <p:nvPr/>
        </p:nvSpPr>
        <p:spPr>
          <a:xfrm>
            <a:off x="3739877" y="1594126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2DBD88BB-E362-5E45-8522-F490E43924EB}"/>
              </a:ext>
            </a:extLst>
          </p:cNvPr>
          <p:cNvSpPr/>
          <p:nvPr/>
        </p:nvSpPr>
        <p:spPr>
          <a:xfrm>
            <a:off x="4172267" y="2515672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177BC8B2-677D-EE45-97C5-A7B0735AC258}"/>
              </a:ext>
            </a:extLst>
          </p:cNvPr>
          <p:cNvSpPr/>
          <p:nvPr/>
        </p:nvSpPr>
        <p:spPr>
          <a:xfrm>
            <a:off x="5099879" y="1888158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E959BF6A-C2A0-4D48-89FF-457F2DC131B1}"/>
              </a:ext>
            </a:extLst>
          </p:cNvPr>
          <p:cNvSpPr/>
          <p:nvPr/>
        </p:nvSpPr>
        <p:spPr>
          <a:xfrm>
            <a:off x="4543017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313FE802-F200-7E46-8F6E-6F5AFA8736B6}"/>
              </a:ext>
            </a:extLst>
          </p:cNvPr>
          <p:cNvSpPr/>
          <p:nvPr/>
        </p:nvSpPr>
        <p:spPr>
          <a:xfrm>
            <a:off x="4782383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34EC4007-33C3-9043-ADC9-BE6DF4A14F17}"/>
              </a:ext>
            </a:extLst>
          </p:cNvPr>
          <p:cNvCxnSpPr>
            <a:stCxn id="52" idx="3"/>
            <a:endCxn id="24" idx="0"/>
          </p:cNvCxnSpPr>
          <p:nvPr/>
        </p:nvCxnSpPr>
        <p:spPr>
          <a:xfrm flipH="1">
            <a:off x="2363719" y="1736823"/>
            <a:ext cx="1109770" cy="133105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563DF495-8CF4-8545-8F89-FF4AB68661E3}"/>
              </a:ext>
            </a:extLst>
          </p:cNvPr>
          <p:cNvCxnSpPr>
            <a:cxnSpLocks/>
            <a:stCxn id="53" idx="3"/>
            <a:endCxn id="25" idx="0"/>
          </p:cNvCxnSpPr>
          <p:nvPr/>
        </p:nvCxnSpPr>
        <p:spPr>
          <a:xfrm flipH="1">
            <a:off x="3101424" y="1744002"/>
            <a:ext cx="664168" cy="132387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9EED0754-C585-F64C-B58C-B3731CB6F5A2}"/>
              </a:ext>
            </a:extLst>
          </p:cNvPr>
          <p:cNvCxnSpPr>
            <a:cxnSpLocks/>
            <a:stCxn id="54" idx="3"/>
            <a:endCxn id="26" idx="0"/>
          </p:cNvCxnSpPr>
          <p:nvPr/>
        </p:nvCxnSpPr>
        <p:spPr>
          <a:xfrm flipH="1">
            <a:off x="3839129" y="2665548"/>
            <a:ext cx="358853" cy="402328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240DBAC1-E59D-BF47-ADD2-9914DF638A85}"/>
              </a:ext>
            </a:extLst>
          </p:cNvPr>
          <p:cNvCxnSpPr>
            <a:cxnSpLocks/>
            <a:stCxn id="56" idx="4"/>
            <a:endCxn id="27" idx="0"/>
          </p:cNvCxnSpPr>
          <p:nvPr/>
        </p:nvCxnSpPr>
        <p:spPr>
          <a:xfrm flipH="1">
            <a:off x="4576834" y="895902"/>
            <a:ext cx="53979" cy="2171974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AC0AA3A7-F9DC-B342-B396-9FD1A2C02735}"/>
              </a:ext>
            </a:extLst>
          </p:cNvPr>
          <p:cNvCxnSpPr>
            <a:cxnSpLocks/>
            <a:stCxn id="57" idx="4"/>
            <a:endCxn id="28" idx="0"/>
          </p:cNvCxnSpPr>
          <p:nvPr/>
        </p:nvCxnSpPr>
        <p:spPr>
          <a:xfrm>
            <a:off x="4870179" y="895902"/>
            <a:ext cx="444360" cy="2171973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0CADA373-864A-E042-822F-22078F724781}"/>
              </a:ext>
            </a:extLst>
          </p:cNvPr>
          <p:cNvCxnSpPr>
            <a:cxnSpLocks/>
            <a:stCxn id="55" idx="5"/>
            <a:endCxn id="29" idx="0"/>
          </p:cNvCxnSpPr>
          <p:nvPr/>
        </p:nvCxnSpPr>
        <p:spPr>
          <a:xfrm>
            <a:off x="5249755" y="2038034"/>
            <a:ext cx="802487" cy="102984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73A06E60-784E-E841-8F06-DA9AEEF9D94B}"/>
              </a:ext>
            </a:extLst>
          </p:cNvPr>
          <p:cNvSpPr/>
          <p:nvPr/>
        </p:nvSpPr>
        <p:spPr>
          <a:xfrm>
            <a:off x="8557037" y="2769151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989042A7-67F6-1F4A-9472-2CDEA39C4CD7}"/>
              </a:ext>
            </a:extLst>
          </p:cNvPr>
          <p:cNvSpPr/>
          <p:nvPr/>
        </p:nvSpPr>
        <p:spPr>
          <a:xfrm>
            <a:off x="8849140" y="2776330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76188DF8-640D-374C-85A4-3EA2D9FBBECB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8736629" y="2988636"/>
            <a:ext cx="582274" cy="477078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35B08C7D-2A20-7A43-95F7-5C1A52BABD55}"/>
              </a:ext>
            </a:extLst>
          </p:cNvPr>
          <p:cNvCxnSpPr>
            <a:cxnSpLocks/>
          </p:cNvCxnSpPr>
          <p:nvPr/>
        </p:nvCxnSpPr>
        <p:spPr>
          <a:xfrm>
            <a:off x="9079475" y="2975803"/>
            <a:ext cx="813273" cy="49761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橢圓 93">
            <a:extLst>
              <a:ext uri="{FF2B5EF4-FFF2-40B4-BE49-F238E27FC236}">
                <a16:creationId xmlns:a16="http://schemas.microsoft.com/office/drawing/2014/main" id="{A84CA333-61C3-6249-8D39-3309DBB76255}"/>
              </a:ext>
            </a:extLst>
          </p:cNvPr>
          <p:cNvSpPr/>
          <p:nvPr/>
        </p:nvSpPr>
        <p:spPr>
          <a:xfrm>
            <a:off x="10250555" y="2051625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983155-5F58-984B-B411-7B7E7B0C21DB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0383078" y="2263930"/>
            <a:ext cx="411235" cy="1201783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>
            <a:extLst>
              <a:ext uri="{FF2B5EF4-FFF2-40B4-BE49-F238E27FC236}">
                <a16:creationId xmlns:a16="http://schemas.microsoft.com/office/drawing/2014/main" id="{7FF25736-D6F6-CE45-8DDC-74808CFF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3" y="239851"/>
            <a:ext cx="1309071" cy="355186"/>
          </a:xfrm>
        </p:spPr>
        <p:txBody>
          <a:bodyPr>
            <a:normAutofit/>
          </a:bodyPr>
          <a:lstStyle/>
          <a:p>
            <a:r>
              <a:rPr kumimoji="1" lang="en-US" altLang="zh-TW" sz="800" dirty="0" err="1"/>
              <a:t>softlink</a:t>
            </a:r>
            <a:endParaRPr kumimoji="1" lang="zh-TW" altLang="en-US" sz="800" dirty="0"/>
          </a:p>
        </p:txBody>
      </p: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98A75B65-EDD4-514D-8379-1EB450DB94FC}"/>
              </a:ext>
            </a:extLst>
          </p:cNvPr>
          <p:cNvCxnSpPr/>
          <p:nvPr/>
        </p:nvCxnSpPr>
        <p:spPr>
          <a:xfrm flipH="1">
            <a:off x="2363719" y="1736823"/>
            <a:ext cx="1109770" cy="133105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橢圓 86">
            <a:extLst>
              <a:ext uri="{FF2B5EF4-FFF2-40B4-BE49-F238E27FC236}">
                <a16:creationId xmlns:a16="http://schemas.microsoft.com/office/drawing/2014/main" id="{C4E9CA5A-EEAC-2C48-9D5A-4FE397DB5577}"/>
              </a:ext>
            </a:extLst>
          </p:cNvPr>
          <p:cNvSpPr/>
          <p:nvPr/>
        </p:nvSpPr>
        <p:spPr>
          <a:xfrm>
            <a:off x="8117670" y="2516818"/>
            <a:ext cx="245148" cy="245148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0358D997-A56E-E041-B27B-3DD9699E80AD}"/>
              </a:ext>
            </a:extLst>
          </p:cNvPr>
          <p:cNvCxnSpPr>
            <a:cxnSpLocks/>
          </p:cNvCxnSpPr>
          <p:nvPr/>
        </p:nvCxnSpPr>
        <p:spPr>
          <a:xfrm>
            <a:off x="8287163" y="2787366"/>
            <a:ext cx="166067" cy="70899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圖片 60">
            <a:extLst>
              <a:ext uri="{FF2B5EF4-FFF2-40B4-BE49-F238E27FC236}">
                <a16:creationId xmlns:a16="http://schemas.microsoft.com/office/drawing/2014/main" id="{2405032D-7CDC-2B46-9AFE-4FF9847D2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401" y="4172545"/>
            <a:ext cx="1518203" cy="1615608"/>
          </a:xfrm>
          <a:prstGeom prst="rect">
            <a:avLst/>
          </a:prstGeom>
        </p:spPr>
      </p:pic>
      <p:sp>
        <p:nvSpPr>
          <p:cNvPr id="62" name="橢圓 61">
            <a:extLst>
              <a:ext uri="{FF2B5EF4-FFF2-40B4-BE49-F238E27FC236}">
                <a16:creationId xmlns:a16="http://schemas.microsoft.com/office/drawing/2014/main" id="{1E6D911D-0C12-7E43-B027-82F71DFF4CF8}"/>
              </a:ext>
            </a:extLst>
          </p:cNvPr>
          <p:cNvSpPr/>
          <p:nvPr/>
        </p:nvSpPr>
        <p:spPr>
          <a:xfrm>
            <a:off x="10065996" y="2151822"/>
            <a:ext cx="175591" cy="193491"/>
          </a:xfrm>
          <a:prstGeom prst="ellipse">
            <a:avLst/>
          </a:prstGeom>
          <a:solidFill>
            <a:srgbClr val="C0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4413C710-C66A-6444-8828-AE182D1911D1}"/>
              </a:ext>
            </a:extLst>
          </p:cNvPr>
          <p:cNvCxnSpPr>
            <a:cxnSpLocks/>
          </p:cNvCxnSpPr>
          <p:nvPr/>
        </p:nvCxnSpPr>
        <p:spPr>
          <a:xfrm flipH="1">
            <a:off x="8849140" y="2367721"/>
            <a:ext cx="1245151" cy="201386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D128B7D0-E5C9-2640-8B50-D9E918ADBAC1}"/>
              </a:ext>
            </a:extLst>
          </p:cNvPr>
          <p:cNvSpPr/>
          <p:nvPr/>
        </p:nvSpPr>
        <p:spPr>
          <a:xfrm>
            <a:off x="4844980" y="5721020"/>
            <a:ext cx="7042220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drwxr</a:t>
            </a:r>
            <a:r>
              <a:rPr kumimoji="0" lang="en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en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xr</a:t>
            </a:r>
            <a:r>
              <a:rPr kumimoji="0" lang="en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-x 4 </a:t>
            </a:r>
            <a:r>
              <a:rPr kumimoji="0" lang="en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shiwulo</a:t>
            </a:r>
            <a:r>
              <a:rPr kumimoji="0" lang="en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shiwulo</a:t>
            </a:r>
            <a:r>
              <a:rPr kumimoji="0" lang="en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 4.0K  4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月 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9 10:45 </a:t>
            </a:r>
            <a:r>
              <a:rPr kumimoji="0" lang="en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ext4</a:t>
            </a:r>
            <a:endParaRPr kumimoji="0" lang="en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Monaco" pitchFamily="2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drwxr</a:t>
            </a:r>
            <a:r>
              <a:rPr kumimoji="0" lang="en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en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xr</a:t>
            </a:r>
            <a:r>
              <a:rPr kumimoji="0" lang="en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-x 1 </a:t>
            </a:r>
            <a:r>
              <a:rPr kumimoji="0" lang="en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shiwulo</a:t>
            </a:r>
            <a:r>
              <a:rPr kumimoji="0" lang="en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shiwulo</a:t>
            </a:r>
            <a:r>
              <a:rPr kumimoji="0" lang="en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   68  3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月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26 20:36 </a:t>
            </a:r>
            <a:r>
              <a:rPr kumimoji="0" lang="en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files</a:t>
            </a:r>
            <a:endParaRPr kumimoji="0" lang="en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Monaco" pitchFamily="2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l</a:t>
            </a:r>
            <a:r>
              <a:rPr kumimoji="0" lang="en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rwxrwxrwx</a:t>
            </a:r>
            <a:r>
              <a:rPr kumimoji="0" lang="en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 1 </a:t>
            </a:r>
            <a:r>
              <a:rPr kumimoji="0" lang="en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shiwulo</a:t>
            </a:r>
            <a:r>
              <a:rPr kumimoji="0" lang="en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shiwulo</a:t>
            </a:r>
            <a:r>
              <a:rPr kumimoji="0" lang="en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    7  4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月 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9 10:45 </a:t>
            </a:r>
            <a:r>
              <a:rPr kumimoji="0" lang="en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EAEBB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link2ext4</a:t>
            </a:r>
            <a:r>
              <a:rPr kumimoji="0" lang="en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 -&gt; </a:t>
            </a:r>
            <a:r>
              <a:rPr kumimoji="0" lang="en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onaco" pitchFamily="2" charset="0"/>
                <a:ea typeface="微軟正黑體" panose="020B0604030504040204" pitchFamily="34" charset="-120"/>
                <a:cs typeface="+mn-cs"/>
              </a:rPr>
              <a:t>./ext4/</a:t>
            </a:r>
            <a:endParaRPr kumimoji="0" lang="en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Monaco" pitchFamily="2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9C8681F-CE26-B64E-94D6-B38E056C9217}"/>
              </a:ext>
            </a:extLst>
          </p:cNvPr>
          <p:cNvSpPr txBox="1"/>
          <p:nvPr/>
        </p:nvSpPr>
        <p:spPr>
          <a:xfrm>
            <a:off x="8384211" y="4618265"/>
            <a:ext cx="1018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/home/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shiwulo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ext4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向右箭號圖說文字 29">
            <a:extLst>
              <a:ext uri="{FF2B5EF4-FFF2-40B4-BE49-F238E27FC236}">
                <a16:creationId xmlns:a16="http://schemas.microsoft.com/office/drawing/2014/main" id="{4A1A926E-87AA-3548-B672-F0F141AA9782}"/>
              </a:ext>
            </a:extLst>
          </p:cNvPr>
          <p:cNvSpPr/>
          <p:nvPr/>
        </p:nvSpPr>
        <p:spPr>
          <a:xfrm>
            <a:off x="5400675" y="4586348"/>
            <a:ext cx="3030949" cy="828675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5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soft link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本質上是一個文字檔，這的檔案的屬性是「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lkboard SE" panose="03050602040202020205" pitchFamily="66" charset="0"/>
                <a:ea typeface="HanziPen SC" panose="03000300000000000000" pitchFamily="66" charset="-122"/>
                <a:cs typeface="Apple Chancery" panose="03020702040506060504" pitchFamily="66" charset="-79"/>
              </a:rPr>
              <a:t>l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」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 (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小寫的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L)</a:t>
            </a:r>
          </a:p>
        </p:txBody>
      </p:sp>
      <p:sp>
        <p:nvSpPr>
          <p:cNvPr id="72" name="摺角紙張 71">
            <a:extLst>
              <a:ext uri="{FF2B5EF4-FFF2-40B4-BE49-F238E27FC236}">
                <a16:creationId xmlns:a16="http://schemas.microsoft.com/office/drawing/2014/main" id="{12113588-A5F4-0442-9EC6-7193E2B58D42}"/>
              </a:ext>
            </a:extLst>
          </p:cNvPr>
          <p:cNvSpPr/>
          <p:nvPr/>
        </p:nvSpPr>
        <p:spPr>
          <a:xfrm>
            <a:off x="264294" y="4272788"/>
            <a:ext cx="4081214" cy="2186896"/>
          </a:xfrm>
          <a:prstGeom prst="foldedCorne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由於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soft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link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是屬性為「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lkboard SE" panose="03050602040202020205" pitchFamily="66" charset="0"/>
                <a:ea typeface="HanziPen SC" panose="03000300000000000000" pitchFamily="66" charset="-122"/>
                <a:cs typeface="Apple Chancery" panose="03020702040506060504" pitchFamily="66" charset="-79"/>
              </a:rPr>
              <a:t>l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」的文字檔案，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因此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UNIX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根本不管這個文字檔案的內容。只有當我們存取這個檔案的時候，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UNIX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依照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soft link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的檔案內容，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依次進入各個目錄去存取檔案或目錄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FDF75F1C-1ECA-1A41-A2AF-2836C6886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4" y="3543873"/>
            <a:ext cx="1148142" cy="114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5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角形 1">
            <a:extLst>
              <a:ext uri="{FF2B5EF4-FFF2-40B4-BE49-F238E27FC236}">
                <a16:creationId xmlns:a16="http://schemas.microsoft.com/office/drawing/2014/main" id="{B0D661E6-D4B9-9046-8EDA-CB8C30C64C5E}"/>
              </a:ext>
            </a:extLst>
          </p:cNvPr>
          <p:cNvSpPr/>
          <p:nvPr/>
        </p:nvSpPr>
        <p:spPr>
          <a:xfrm>
            <a:off x="2080591" y="417444"/>
            <a:ext cx="4167809" cy="240526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F2129F8-F011-1C46-A432-6FF5606F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877" y="1783521"/>
            <a:ext cx="1168400" cy="116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765E273-9EF7-6C45-AEDC-8BC94CAC9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128" y="790713"/>
            <a:ext cx="1168400" cy="1168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3F75459-140C-1A4F-A48E-F64BEFA02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253" y="1165087"/>
            <a:ext cx="1168400" cy="11684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EF8FF274-409D-7240-89D3-C4D68B57BC14}"/>
              </a:ext>
            </a:extLst>
          </p:cNvPr>
          <p:cNvSpPr/>
          <p:nvPr/>
        </p:nvSpPr>
        <p:spPr>
          <a:xfrm>
            <a:off x="3466551" y="21518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/boot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8851DD-0E09-1543-994E-550F3D7E3958}"/>
              </a:ext>
            </a:extLst>
          </p:cNvPr>
          <p:cNvSpPr/>
          <p:nvPr/>
        </p:nvSpPr>
        <p:spPr>
          <a:xfrm>
            <a:off x="4426228" y="15041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var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921365A-A9D9-E740-823E-32514C812F32}"/>
              </a:ext>
            </a:extLst>
          </p:cNvPr>
          <p:cNvSpPr/>
          <p:nvPr/>
        </p:nvSpPr>
        <p:spPr>
          <a:xfrm>
            <a:off x="3081132" y="1129748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/bin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A37455C8-CC99-C644-8B81-0449CD3E7D27}"/>
              </a:ext>
            </a:extLst>
          </p:cNvPr>
          <p:cNvSpPr/>
          <p:nvPr/>
        </p:nvSpPr>
        <p:spPr>
          <a:xfrm>
            <a:off x="7116417" y="1023731"/>
            <a:ext cx="4167809" cy="2405269"/>
          </a:xfrm>
          <a:prstGeom prst="triangl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4242D2CF-78F3-7F40-9782-40A0B016B988}"/>
              </a:ext>
            </a:extLst>
          </p:cNvPr>
          <p:cNvCxnSpPr>
            <a:cxnSpLocks/>
            <a:endCxn id="11" idx="0"/>
          </p:cNvCxnSpPr>
          <p:nvPr/>
        </p:nvCxnSpPr>
        <p:spPr>
          <a:xfrm flipV="1">
            <a:off x="6261100" y="1023731"/>
            <a:ext cx="2939222" cy="1798982"/>
          </a:xfrm>
          <a:prstGeom prst="bentConnector4">
            <a:avLst>
              <a:gd name="adj1" fmla="val 14550"/>
              <a:gd name="adj2" fmla="val 136648"/>
            </a:avLst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458D7DE1-0C96-3F46-A70A-C90525BC1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842" y="54665"/>
            <a:ext cx="1168400" cy="11684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490C738A-3D01-4647-A53C-2FC592E76FD6}"/>
              </a:ext>
            </a:extLst>
          </p:cNvPr>
          <p:cNvSpPr/>
          <p:nvPr/>
        </p:nvSpPr>
        <p:spPr>
          <a:xfrm>
            <a:off x="3919330" y="172279"/>
            <a:ext cx="490330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C78FFD5-AAEB-1745-99AC-3CAEB1FC9F6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64597" y="911638"/>
            <a:ext cx="2287107" cy="2094949"/>
          </a:xfrm>
          <a:prstGeom prst="rect">
            <a:avLst/>
          </a:prstGeom>
        </p:spPr>
      </p:pic>
      <p:sp>
        <p:nvSpPr>
          <p:cNvPr id="20" name="橢圓 19">
            <a:extLst>
              <a:ext uri="{FF2B5EF4-FFF2-40B4-BE49-F238E27FC236}">
                <a16:creationId xmlns:a16="http://schemas.microsoft.com/office/drawing/2014/main" id="{6A53C2C4-E088-EB44-8264-FE9F94AAEF0A}"/>
              </a:ext>
            </a:extLst>
          </p:cNvPr>
          <p:cNvSpPr/>
          <p:nvPr/>
        </p:nvSpPr>
        <p:spPr>
          <a:xfrm>
            <a:off x="8736496" y="1023731"/>
            <a:ext cx="927650" cy="490330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/home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E3B1BD8E-7008-7C4D-A646-DEE16A1EEB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51748" y="1634434"/>
            <a:ext cx="858631" cy="858631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35A7731B-2E1D-8D49-9DD2-8C9F9EA72672}"/>
              </a:ext>
            </a:extLst>
          </p:cNvPr>
          <p:cNvSpPr/>
          <p:nvPr/>
        </p:nvSpPr>
        <p:spPr>
          <a:xfrm>
            <a:off x="9028734" y="1800362"/>
            <a:ext cx="1113181" cy="490330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shiwulo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DB670E03-1ED5-6F4E-870B-AFE3AC40A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572" y="3067878"/>
            <a:ext cx="868293" cy="868293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CCEB433-408B-2B42-8E51-F2C797E9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277" y="3067877"/>
            <a:ext cx="868293" cy="86829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B5442B7-9E71-3843-BC89-7CACA663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982" y="3067876"/>
            <a:ext cx="868293" cy="868293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05C902D-6579-5F40-95CD-D99EFB5BD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687" y="3067876"/>
            <a:ext cx="868293" cy="868293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0ECC75A-6AFF-AB4E-8299-8BC049FA1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392" y="3067875"/>
            <a:ext cx="868293" cy="86829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124CD1CD-EF51-6F4A-B9DA-C651E957B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095" y="3067874"/>
            <a:ext cx="868293" cy="868293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BCA91DC4-324A-2849-B1BB-262ACB2EBFB5}"/>
              </a:ext>
            </a:extLst>
          </p:cNvPr>
          <p:cNvSpPr txBox="1"/>
          <p:nvPr/>
        </p:nvSpPr>
        <p:spPr>
          <a:xfrm>
            <a:off x="2166730" y="33329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1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6F21513-D86A-C649-92E9-B4CA076FEFCA}"/>
              </a:ext>
            </a:extLst>
          </p:cNvPr>
          <p:cNvSpPr txBox="1"/>
          <p:nvPr/>
        </p:nvSpPr>
        <p:spPr>
          <a:xfrm>
            <a:off x="290443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D53A681-31C8-8E45-852D-1437F41F8571}"/>
              </a:ext>
            </a:extLst>
          </p:cNvPr>
          <p:cNvSpPr txBox="1"/>
          <p:nvPr/>
        </p:nvSpPr>
        <p:spPr>
          <a:xfrm>
            <a:off x="365870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3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3D438C0-7912-784B-8140-0C1C3FAAA862}"/>
              </a:ext>
            </a:extLst>
          </p:cNvPr>
          <p:cNvSpPr txBox="1"/>
          <p:nvPr/>
        </p:nvSpPr>
        <p:spPr>
          <a:xfrm>
            <a:off x="4384539" y="331304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6528C31-C68C-FD47-83DF-46008DFD3BE6}"/>
              </a:ext>
            </a:extLst>
          </p:cNvPr>
          <p:cNvSpPr txBox="1"/>
          <p:nvPr/>
        </p:nvSpPr>
        <p:spPr>
          <a:xfrm>
            <a:off x="5111749" y="3304183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5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8E3F576-9207-0644-9920-47C2C641E2C6}"/>
              </a:ext>
            </a:extLst>
          </p:cNvPr>
          <p:cNvSpPr txBox="1"/>
          <p:nvPr/>
        </p:nvSpPr>
        <p:spPr>
          <a:xfrm>
            <a:off x="5873477" y="3313041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6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4AA211B2-AEF0-0E4E-A8D5-26BC6A61B90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47051" y="3465715"/>
            <a:ext cx="868293" cy="868293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E465E990-2EED-9040-910E-2A9F4E559C9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84756" y="3465714"/>
            <a:ext cx="868293" cy="86829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B8E82FA-8F49-FC49-9684-6BEA5E1FFE0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22461" y="3465714"/>
            <a:ext cx="868293" cy="86829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059A3F6-E605-204D-8C46-78B9CD6BC1D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360166" y="3465713"/>
            <a:ext cx="868293" cy="868293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2E17E43F-59CE-4E45-B003-DC8D857496F8}"/>
              </a:ext>
            </a:extLst>
          </p:cNvPr>
          <p:cNvSpPr txBox="1"/>
          <p:nvPr/>
        </p:nvSpPr>
        <p:spPr>
          <a:xfrm>
            <a:off x="8384211" y="37020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E02F6DD-3D35-0F44-824D-6B40D3C274E4}"/>
              </a:ext>
            </a:extLst>
          </p:cNvPr>
          <p:cNvSpPr txBox="1"/>
          <p:nvPr/>
        </p:nvSpPr>
        <p:spPr>
          <a:xfrm>
            <a:off x="9138481" y="37020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3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4912455-450C-2C47-817C-353678821043}"/>
              </a:ext>
            </a:extLst>
          </p:cNvPr>
          <p:cNvSpPr txBox="1"/>
          <p:nvPr/>
        </p:nvSpPr>
        <p:spPr>
          <a:xfrm>
            <a:off x="9864313" y="3710880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8C2F7B1-C0C5-134A-94CE-06683029A7C8}"/>
              </a:ext>
            </a:extLst>
          </p:cNvPr>
          <p:cNvSpPr txBox="1"/>
          <p:nvPr/>
        </p:nvSpPr>
        <p:spPr>
          <a:xfrm>
            <a:off x="10591523" y="3702021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5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5B3227D4-AA5C-8E4E-8EB6-3E89D0E849CC}"/>
              </a:ext>
            </a:extLst>
          </p:cNvPr>
          <p:cNvSpPr/>
          <p:nvPr/>
        </p:nvSpPr>
        <p:spPr>
          <a:xfrm>
            <a:off x="3447774" y="1586947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0BD8897D-6DCE-9242-B4A6-593C25E59CE0}"/>
              </a:ext>
            </a:extLst>
          </p:cNvPr>
          <p:cNvSpPr/>
          <p:nvPr/>
        </p:nvSpPr>
        <p:spPr>
          <a:xfrm>
            <a:off x="3739877" y="1594126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2DBD88BB-E362-5E45-8522-F490E43924EB}"/>
              </a:ext>
            </a:extLst>
          </p:cNvPr>
          <p:cNvSpPr/>
          <p:nvPr/>
        </p:nvSpPr>
        <p:spPr>
          <a:xfrm>
            <a:off x="4172267" y="2515672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177BC8B2-677D-EE45-97C5-A7B0735AC258}"/>
              </a:ext>
            </a:extLst>
          </p:cNvPr>
          <p:cNvSpPr/>
          <p:nvPr/>
        </p:nvSpPr>
        <p:spPr>
          <a:xfrm>
            <a:off x="5099879" y="1888158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E959BF6A-C2A0-4D48-89FF-457F2DC131B1}"/>
              </a:ext>
            </a:extLst>
          </p:cNvPr>
          <p:cNvSpPr/>
          <p:nvPr/>
        </p:nvSpPr>
        <p:spPr>
          <a:xfrm>
            <a:off x="4543017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313FE802-F200-7E46-8F6E-6F5AFA8736B6}"/>
              </a:ext>
            </a:extLst>
          </p:cNvPr>
          <p:cNvSpPr/>
          <p:nvPr/>
        </p:nvSpPr>
        <p:spPr>
          <a:xfrm>
            <a:off x="4782383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34EC4007-33C3-9043-ADC9-BE6DF4A14F17}"/>
              </a:ext>
            </a:extLst>
          </p:cNvPr>
          <p:cNvCxnSpPr>
            <a:stCxn id="52" idx="3"/>
            <a:endCxn id="24" idx="0"/>
          </p:cNvCxnSpPr>
          <p:nvPr/>
        </p:nvCxnSpPr>
        <p:spPr>
          <a:xfrm flipH="1">
            <a:off x="2363719" y="1736823"/>
            <a:ext cx="1109770" cy="133105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563DF495-8CF4-8545-8F89-FF4AB68661E3}"/>
              </a:ext>
            </a:extLst>
          </p:cNvPr>
          <p:cNvCxnSpPr>
            <a:cxnSpLocks/>
            <a:stCxn id="53" idx="3"/>
            <a:endCxn id="25" idx="0"/>
          </p:cNvCxnSpPr>
          <p:nvPr/>
        </p:nvCxnSpPr>
        <p:spPr>
          <a:xfrm flipH="1">
            <a:off x="3101424" y="1744002"/>
            <a:ext cx="664168" cy="132387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9EED0754-C585-F64C-B58C-B3731CB6F5A2}"/>
              </a:ext>
            </a:extLst>
          </p:cNvPr>
          <p:cNvCxnSpPr>
            <a:cxnSpLocks/>
            <a:stCxn id="54" idx="3"/>
            <a:endCxn id="26" idx="0"/>
          </p:cNvCxnSpPr>
          <p:nvPr/>
        </p:nvCxnSpPr>
        <p:spPr>
          <a:xfrm flipH="1">
            <a:off x="3839129" y="2665548"/>
            <a:ext cx="358853" cy="402328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240DBAC1-E59D-BF47-ADD2-9914DF638A85}"/>
              </a:ext>
            </a:extLst>
          </p:cNvPr>
          <p:cNvCxnSpPr>
            <a:cxnSpLocks/>
            <a:stCxn id="56" idx="4"/>
            <a:endCxn id="27" idx="0"/>
          </p:cNvCxnSpPr>
          <p:nvPr/>
        </p:nvCxnSpPr>
        <p:spPr>
          <a:xfrm flipH="1">
            <a:off x="4576834" y="895902"/>
            <a:ext cx="53979" cy="2171974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AC0AA3A7-F9DC-B342-B396-9FD1A2C02735}"/>
              </a:ext>
            </a:extLst>
          </p:cNvPr>
          <p:cNvCxnSpPr>
            <a:cxnSpLocks/>
            <a:stCxn id="57" idx="4"/>
            <a:endCxn id="28" idx="0"/>
          </p:cNvCxnSpPr>
          <p:nvPr/>
        </p:nvCxnSpPr>
        <p:spPr>
          <a:xfrm>
            <a:off x="4870179" y="895902"/>
            <a:ext cx="444360" cy="2171973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0CADA373-864A-E042-822F-22078F724781}"/>
              </a:ext>
            </a:extLst>
          </p:cNvPr>
          <p:cNvCxnSpPr>
            <a:cxnSpLocks/>
            <a:stCxn id="55" idx="5"/>
            <a:endCxn id="29" idx="0"/>
          </p:cNvCxnSpPr>
          <p:nvPr/>
        </p:nvCxnSpPr>
        <p:spPr>
          <a:xfrm>
            <a:off x="5249755" y="2038034"/>
            <a:ext cx="802487" cy="102984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73A06E60-784E-E841-8F06-DA9AEEF9D94B}"/>
              </a:ext>
            </a:extLst>
          </p:cNvPr>
          <p:cNvSpPr/>
          <p:nvPr/>
        </p:nvSpPr>
        <p:spPr>
          <a:xfrm>
            <a:off x="8557037" y="2769151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989042A7-67F6-1F4A-9472-2CDEA39C4CD7}"/>
              </a:ext>
            </a:extLst>
          </p:cNvPr>
          <p:cNvSpPr/>
          <p:nvPr/>
        </p:nvSpPr>
        <p:spPr>
          <a:xfrm>
            <a:off x="8849140" y="2776330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76188DF8-640D-374C-85A4-3EA2D9FBBECB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8736629" y="2988636"/>
            <a:ext cx="582274" cy="477078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35B08C7D-2A20-7A43-95F7-5C1A52BABD55}"/>
              </a:ext>
            </a:extLst>
          </p:cNvPr>
          <p:cNvCxnSpPr>
            <a:cxnSpLocks/>
          </p:cNvCxnSpPr>
          <p:nvPr/>
        </p:nvCxnSpPr>
        <p:spPr>
          <a:xfrm>
            <a:off x="9079475" y="2975803"/>
            <a:ext cx="813273" cy="49761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橢圓 93">
            <a:extLst>
              <a:ext uri="{FF2B5EF4-FFF2-40B4-BE49-F238E27FC236}">
                <a16:creationId xmlns:a16="http://schemas.microsoft.com/office/drawing/2014/main" id="{A84CA333-61C3-6249-8D39-3309DBB76255}"/>
              </a:ext>
            </a:extLst>
          </p:cNvPr>
          <p:cNvSpPr/>
          <p:nvPr/>
        </p:nvSpPr>
        <p:spPr>
          <a:xfrm>
            <a:off x="10250555" y="2051625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983155-5F58-984B-B411-7B7E7B0C21DB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0383078" y="2263930"/>
            <a:ext cx="411235" cy="1201783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>
            <a:extLst>
              <a:ext uri="{FF2B5EF4-FFF2-40B4-BE49-F238E27FC236}">
                <a16:creationId xmlns:a16="http://schemas.microsoft.com/office/drawing/2014/main" id="{7FF25736-D6F6-CE45-8DDC-74808CFF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3" y="239851"/>
            <a:ext cx="1309071" cy="355186"/>
          </a:xfrm>
        </p:spPr>
        <p:txBody>
          <a:bodyPr>
            <a:normAutofit/>
          </a:bodyPr>
          <a:lstStyle/>
          <a:p>
            <a:r>
              <a:rPr kumimoji="1" lang="en-US" altLang="zh-TW" sz="800" dirty="0" err="1"/>
              <a:t>softlink</a:t>
            </a:r>
            <a:endParaRPr kumimoji="1" lang="zh-TW" altLang="en-US" sz="800" dirty="0"/>
          </a:p>
        </p:txBody>
      </p: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98A75B65-EDD4-514D-8379-1EB450DB94FC}"/>
              </a:ext>
            </a:extLst>
          </p:cNvPr>
          <p:cNvCxnSpPr/>
          <p:nvPr/>
        </p:nvCxnSpPr>
        <p:spPr>
          <a:xfrm flipH="1">
            <a:off x="2363719" y="1736823"/>
            <a:ext cx="1109770" cy="133105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橢圓 86">
            <a:extLst>
              <a:ext uri="{FF2B5EF4-FFF2-40B4-BE49-F238E27FC236}">
                <a16:creationId xmlns:a16="http://schemas.microsoft.com/office/drawing/2014/main" id="{C4E9CA5A-EEAC-2C48-9D5A-4FE397DB5577}"/>
              </a:ext>
            </a:extLst>
          </p:cNvPr>
          <p:cNvSpPr/>
          <p:nvPr/>
        </p:nvSpPr>
        <p:spPr>
          <a:xfrm>
            <a:off x="8117670" y="2516818"/>
            <a:ext cx="245148" cy="245148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0358D997-A56E-E041-B27B-3DD9699E80AD}"/>
              </a:ext>
            </a:extLst>
          </p:cNvPr>
          <p:cNvCxnSpPr>
            <a:cxnSpLocks/>
          </p:cNvCxnSpPr>
          <p:nvPr/>
        </p:nvCxnSpPr>
        <p:spPr>
          <a:xfrm>
            <a:off x="8287163" y="2787366"/>
            <a:ext cx="166067" cy="70899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圖片 60">
            <a:extLst>
              <a:ext uri="{FF2B5EF4-FFF2-40B4-BE49-F238E27FC236}">
                <a16:creationId xmlns:a16="http://schemas.microsoft.com/office/drawing/2014/main" id="{2405032D-7CDC-2B46-9AFE-4FF9847D2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401" y="4172545"/>
            <a:ext cx="1518203" cy="1615608"/>
          </a:xfrm>
          <a:prstGeom prst="rect">
            <a:avLst/>
          </a:prstGeom>
        </p:spPr>
      </p:pic>
      <p:sp>
        <p:nvSpPr>
          <p:cNvPr id="62" name="橢圓 61">
            <a:extLst>
              <a:ext uri="{FF2B5EF4-FFF2-40B4-BE49-F238E27FC236}">
                <a16:creationId xmlns:a16="http://schemas.microsoft.com/office/drawing/2014/main" id="{1E6D911D-0C12-7E43-B027-82F71DFF4CF8}"/>
              </a:ext>
            </a:extLst>
          </p:cNvPr>
          <p:cNvSpPr/>
          <p:nvPr/>
        </p:nvSpPr>
        <p:spPr>
          <a:xfrm>
            <a:off x="10065996" y="2151822"/>
            <a:ext cx="175591" cy="193491"/>
          </a:xfrm>
          <a:prstGeom prst="ellipse">
            <a:avLst/>
          </a:prstGeom>
          <a:solidFill>
            <a:srgbClr val="C0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4413C710-C66A-6444-8828-AE182D1911D1}"/>
              </a:ext>
            </a:extLst>
          </p:cNvPr>
          <p:cNvCxnSpPr>
            <a:cxnSpLocks/>
          </p:cNvCxnSpPr>
          <p:nvPr/>
        </p:nvCxnSpPr>
        <p:spPr>
          <a:xfrm flipH="1">
            <a:off x="8849140" y="2367721"/>
            <a:ext cx="1245151" cy="201386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9C8681F-CE26-B64E-94D6-B38E056C9217}"/>
              </a:ext>
            </a:extLst>
          </p:cNvPr>
          <p:cNvSpPr txBox="1"/>
          <p:nvPr/>
        </p:nvSpPr>
        <p:spPr>
          <a:xfrm>
            <a:off x="8384211" y="4618265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r>
              <a:rPr kumimoji="1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var</a:t>
            </a: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/file6</a:t>
            </a:r>
          </a:p>
        </p:txBody>
      </p:sp>
      <p:sp>
        <p:nvSpPr>
          <p:cNvPr id="30" name="向右箭號圖說文字 29">
            <a:extLst>
              <a:ext uri="{FF2B5EF4-FFF2-40B4-BE49-F238E27FC236}">
                <a16:creationId xmlns:a16="http://schemas.microsoft.com/office/drawing/2014/main" id="{4A1A926E-87AA-3548-B672-F0F141AA9782}"/>
              </a:ext>
            </a:extLst>
          </p:cNvPr>
          <p:cNvSpPr/>
          <p:nvPr/>
        </p:nvSpPr>
        <p:spPr>
          <a:xfrm>
            <a:off x="5400675" y="4586348"/>
            <a:ext cx="3030949" cy="828675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5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改變這個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link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的指向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手繪多邊形 11">
            <a:extLst>
              <a:ext uri="{FF2B5EF4-FFF2-40B4-BE49-F238E27FC236}">
                <a16:creationId xmlns:a16="http://schemas.microsoft.com/office/drawing/2014/main" id="{4544ED90-849F-9547-912D-35C640DAF736}"/>
              </a:ext>
            </a:extLst>
          </p:cNvPr>
          <p:cNvSpPr/>
          <p:nvPr/>
        </p:nvSpPr>
        <p:spPr>
          <a:xfrm>
            <a:off x="4279106" y="450056"/>
            <a:ext cx="907257" cy="1507332"/>
          </a:xfrm>
          <a:custGeom>
            <a:avLst/>
            <a:gdLst>
              <a:gd name="connsiteX0" fmla="*/ 0 w 907257"/>
              <a:gd name="connsiteY0" fmla="*/ 0 h 1507332"/>
              <a:gd name="connsiteX1" fmla="*/ 550069 w 907257"/>
              <a:gd name="connsiteY1" fmla="*/ 1185863 h 1507332"/>
              <a:gd name="connsiteX2" fmla="*/ 907257 w 907257"/>
              <a:gd name="connsiteY2" fmla="*/ 1507332 h 150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7257" h="1507332">
                <a:moveTo>
                  <a:pt x="0" y="0"/>
                </a:moveTo>
                <a:lnTo>
                  <a:pt x="550069" y="1185863"/>
                </a:lnTo>
                <a:lnTo>
                  <a:pt x="907257" y="1507332"/>
                </a:ln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9" name="摺角紙張 68">
            <a:extLst>
              <a:ext uri="{FF2B5EF4-FFF2-40B4-BE49-F238E27FC236}">
                <a16:creationId xmlns:a16="http://schemas.microsoft.com/office/drawing/2014/main" id="{550292B5-DD06-6E4C-866A-1DF9E53B57CF}"/>
              </a:ext>
            </a:extLst>
          </p:cNvPr>
          <p:cNvSpPr/>
          <p:nvPr/>
        </p:nvSpPr>
        <p:spPr>
          <a:xfrm>
            <a:off x="303325" y="4321575"/>
            <a:ext cx="4081214" cy="2481760"/>
          </a:xfrm>
          <a:prstGeom prst="foldedCorne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UNIX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會依照我們指定的路徑，然後幫我們存取檔案或者資料夾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因此我們要有這些資料夾、檔案的存取權限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由於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link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紀錄的是路徑，因此可以穿越檔案系統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23B616D6-EC08-604C-9E49-45C9C4EB9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4" y="3543873"/>
            <a:ext cx="1148142" cy="114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97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角形 1">
            <a:extLst>
              <a:ext uri="{FF2B5EF4-FFF2-40B4-BE49-F238E27FC236}">
                <a16:creationId xmlns:a16="http://schemas.microsoft.com/office/drawing/2014/main" id="{B0D661E6-D4B9-9046-8EDA-CB8C30C64C5E}"/>
              </a:ext>
            </a:extLst>
          </p:cNvPr>
          <p:cNvSpPr/>
          <p:nvPr/>
        </p:nvSpPr>
        <p:spPr>
          <a:xfrm>
            <a:off x="2080591" y="417444"/>
            <a:ext cx="4167809" cy="240526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F2129F8-F011-1C46-A432-6FF5606F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877" y="1783521"/>
            <a:ext cx="1168400" cy="116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765E273-9EF7-6C45-AEDC-8BC94CAC9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128" y="790713"/>
            <a:ext cx="1168400" cy="1168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3F75459-140C-1A4F-A48E-F64BEFA02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253" y="1165087"/>
            <a:ext cx="1168400" cy="11684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EF8FF274-409D-7240-89D3-C4D68B57BC14}"/>
              </a:ext>
            </a:extLst>
          </p:cNvPr>
          <p:cNvSpPr/>
          <p:nvPr/>
        </p:nvSpPr>
        <p:spPr>
          <a:xfrm>
            <a:off x="3466551" y="21518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/boot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8851DD-0E09-1543-994E-550F3D7E3958}"/>
              </a:ext>
            </a:extLst>
          </p:cNvPr>
          <p:cNvSpPr/>
          <p:nvPr/>
        </p:nvSpPr>
        <p:spPr>
          <a:xfrm>
            <a:off x="4426228" y="15041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var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921365A-A9D9-E740-823E-32514C812F32}"/>
              </a:ext>
            </a:extLst>
          </p:cNvPr>
          <p:cNvSpPr/>
          <p:nvPr/>
        </p:nvSpPr>
        <p:spPr>
          <a:xfrm>
            <a:off x="3081132" y="1129748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/bin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A37455C8-CC99-C644-8B81-0449CD3E7D27}"/>
              </a:ext>
            </a:extLst>
          </p:cNvPr>
          <p:cNvSpPr/>
          <p:nvPr/>
        </p:nvSpPr>
        <p:spPr>
          <a:xfrm>
            <a:off x="7116417" y="1023731"/>
            <a:ext cx="4167809" cy="2405269"/>
          </a:xfrm>
          <a:prstGeom prst="triangl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4242D2CF-78F3-7F40-9782-40A0B016B988}"/>
              </a:ext>
            </a:extLst>
          </p:cNvPr>
          <p:cNvCxnSpPr>
            <a:cxnSpLocks/>
            <a:endCxn id="11" idx="0"/>
          </p:cNvCxnSpPr>
          <p:nvPr/>
        </p:nvCxnSpPr>
        <p:spPr>
          <a:xfrm flipV="1">
            <a:off x="6261100" y="1023731"/>
            <a:ext cx="2939222" cy="1798982"/>
          </a:xfrm>
          <a:prstGeom prst="bentConnector4">
            <a:avLst>
              <a:gd name="adj1" fmla="val 14550"/>
              <a:gd name="adj2" fmla="val 136648"/>
            </a:avLst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458D7DE1-0C96-3F46-A70A-C90525BC1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842" y="54665"/>
            <a:ext cx="1168400" cy="11684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490C738A-3D01-4647-A53C-2FC592E76FD6}"/>
              </a:ext>
            </a:extLst>
          </p:cNvPr>
          <p:cNvSpPr/>
          <p:nvPr/>
        </p:nvSpPr>
        <p:spPr>
          <a:xfrm>
            <a:off x="3919330" y="172279"/>
            <a:ext cx="490330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C78FFD5-AAEB-1745-99AC-3CAEB1FC9F6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64597" y="911638"/>
            <a:ext cx="2287107" cy="2094949"/>
          </a:xfrm>
          <a:prstGeom prst="rect">
            <a:avLst/>
          </a:prstGeom>
        </p:spPr>
      </p:pic>
      <p:sp>
        <p:nvSpPr>
          <p:cNvPr id="20" name="橢圓 19">
            <a:extLst>
              <a:ext uri="{FF2B5EF4-FFF2-40B4-BE49-F238E27FC236}">
                <a16:creationId xmlns:a16="http://schemas.microsoft.com/office/drawing/2014/main" id="{6A53C2C4-E088-EB44-8264-FE9F94AAEF0A}"/>
              </a:ext>
            </a:extLst>
          </p:cNvPr>
          <p:cNvSpPr/>
          <p:nvPr/>
        </p:nvSpPr>
        <p:spPr>
          <a:xfrm>
            <a:off x="8736496" y="1023731"/>
            <a:ext cx="927650" cy="490330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/home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E3B1BD8E-7008-7C4D-A646-DEE16A1EEB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51748" y="1634434"/>
            <a:ext cx="858631" cy="858631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35A7731B-2E1D-8D49-9DD2-8C9F9EA72672}"/>
              </a:ext>
            </a:extLst>
          </p:cNvPr>
          <p:cNvSpPr/>
          <p:nvPr/>
        </p:nvSpPr>
        <p:spPr>
          <a:xfrm>
            <a:off x="9028734" y="1800362"/>
            <a:ext cx="1113181" cy="490330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shiwulo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DB670E03-1ED5-6F4E-870B-AFE3AC40A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572" y="3067878"/>
            <a:ext cx="868293" cy="868293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CCEB433-408B-2B42-8E51-F2C797E9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277" y="3067877"/>
            <a:ext cx="868293" cy="86829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B5442B7-9E71-3843-BC89-7CACA663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982" y="3067876"/>
            <a:ext cx="868293" cy="868293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05C902D-6579-5F40-95CD-D99EFB5BD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687" y="3067876"/>
            <a:ext cx="868293" cy="868293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0ECC75A-6AFF-AB4E-8299-8BC049FA1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392" y="3067875"/>
            <a:ext cx="868293" cy="86829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124CD1CD-EF51-6F4A-B9DA-C651E957B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095" y="3067874"/>
            <a:ext cx="868293" cy="868293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BCA91DC4-324A-2849-B1BB-262ACB2EBFB5}"/>
              </a:ext>
            </a:extLst>
          </p:cNvPr>
          <p:cNvSpPr txBox="1"/>
          <p:nvPr/>
        </p:nvSpPr>
        <p:spPr>
          <a:xfrm>
            <a:off x="2166730" y="33329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1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6F21513-D86A-C649-92E9-B4CA076FEFCA}"/>
              </a:ext>
            </a:extLst>
          </p:cNvPr>
          <p:cNvSpPr txBox="1"/>
          <p:nvPr/>
        </p:nvSpPr>
        <p:spPr>
          <a:xfrm>
            <a:off x="290443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D53A681-31C8-8E45-852D-1437F41F8571}"/>
              </a:ext>
            </a:extLst>
          </p:cNvPr>
          <p:cNvSpPr txBox="1"/>
          <p:nvPr/>
        </p:nvSpPr>
        <p:spPr>
          <a:xfrm>
            <a:off x="365870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3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3D438C0-7912-784B-8140-0C1C3FAAA862}"/>
              </a:ext>
            </a:extLst>
          </p:cNvPr>
          <p:cNvSpPr txBox="1"/>
          <p:nvPr/>
        </p:nvSpPr>
        <p:spPr>
          <a:xfrm>
            <a:off x="4384539" y="331304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6528C31-C68C-FD47-83DF-46008DFD3BE6}"/>
              </a:ext>
            </a:extLst>
          </p:cNvPr>
          <p:cNvSpPr txBox="1"/>
          <p:nvPr/>
        </p:nvSpPr>
        <p:spPr>
          <a:xfrm>
            <a:off x="5111749" y="3304183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5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8E3F576-9207-0644-9920-47C2C641E2C6}"/>
              </a:ext>
            </a:extLst>
          </p:cNvPr>
          <p:cNvSpPr txBox="1"/>
          <p:nvPr/>
        </p:nvSpPr>
        <p:spPr>
          <a:xfrm>
            <a:off x="5873477" y="3313041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6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4AA211B2-AEF0-0E4E-A8D5-26BC6A61B90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47051" y="3465715"/>
            <a:ext cx="868293" cy="868293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E465E990-2EED-9040-910E-2A9F4E559C9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84756" y="3465714"/>
            <a:ext cx="868293" cy="86829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B8E82FA-8F49-FC49-9684-6BEA5E1FFE0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22461" y="3465714"/>
            <a:ext cx="868293" cy="86829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059A3F6-E605-204D-8C46-78B9CD6BC1D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360166" y="3465713"/>
            <a:ext cx="868293" cy="868293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2E17E43F-59CE-4E45-B003-DC8D857496F8}"/>
              </a:ext>
            </a:extLst>
          </p:cNvPr>
          <p:cNvSpPr txBox="1"/>
          <p:nvPr/>
        </p:nvSpPr>
        <p:spPr>
          <a:xfrm>
            <a:off x="8384211" y="37020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E02F6DD-3D35-0F44-824D-6B40D3C274E4}"/>
              </a:ext>
            </a:extLst>
          </p:cNvPr>
          <p:cNvSpPr txBox="1"/>
          <p:nvPr/>
        </p:nvSpPr>
        <p:spPr>
          <a:xfrm>
            <a:off x="9138481" y="37020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3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4912455-450C-2C47-817C-353678821043}"/>
              </a:ext>
            </a:extLst>
          </p:cNvPr>
          <p:cNvSpPr txBox="1"/>
          <p:nvPr/>
        </p:nvSpPr>
        <p:spPr>
          <a:xfrm>
            <a:off x="9864313" y="3710880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8C2F7B1-C0C5-134A-94CE-06683029A7C8}"/>
              </a:ext>
            </a:extLst>
          </p:cNvPr>
          <p:cNvSpPr txBox="1"/>
          <p:nvPr/>
        </p:nvSpPr>
        <p:spPr>
          <a:xfrm>
            <a:off x="10591523" y="3702021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5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5B3227D4-AA5C-8E4E-8EB6-3E89D0E849CC}"/>
              </a:ext>
            </a:extLst>
          </p:cNvPr>
          <p:cNvSpPr/>
          <p:nvPr/>
        </p:nvSpPr>
        <p:spPr>
          <a:xfrm>
            <a:off x="3447774" y="1586947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0BD8897D-6DCE-9242-B4A6-593C25E59CE0}"/>
              </a:ext>
            </a:extLst>
          </p:cNvPr>
          <p:cNvSpPr/>
          <p:nvPr/>
        </p:nvSpPr>
        <p:spPr>
          <a:xfrm>
            <a:off x="3739877" y="1594126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2DBD88BB-E362-5E45-8522-F490E43924EB}"/>
              </a:ext>
            </a:extLst>
          </p:cNvPr>
          <p:cNvSpPr/>
          <p:nvPr/>
        </p:nvSpPr>
        <p:spPr>
          <a:xfrm>
            <a:off x="4172267" y="2515672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177BC8B2-677D-EE45-97C5-A7B0735AC258}"/>
              </a:ext>
            </a:extLst>
          </p:cNvPr>
          <p:cNvSpPr/>
          <p:nvPr/>
        </p:nvSpPr>
        <p:spPr>
          <a:xfrm>
            <a:off x="5099879" y="1888158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E959BF6A-C2A0-4D48-89FF-457F2DC131B1}"/>
              </a:ext>
            </a:extLst>
          </p:cNvPr>
          <p:cNvSpPr/>
          <p:nvPr/>
        </p:nvSpPr>
        <p:spPr>
          <a:xfrm>
            <a:off x="4543017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313FE802-F200-7E46-8F6E-6F5AFA8736B6}"/>
              </a:ext>
            </a:extLst>
          </p:cNvPr>
          <p:cNvSpPr/>
          <p:nvPr/>
        </p:nvSpPr>
        <p:spPr>
          <a:xfrm>
            <a:off x="4782383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34EC4007-33C3-9043-ADC9-BE6DF4A14F17}"/>
              </a:ext>
            </a:extLst>
          </p:cNvPr>
          <p:cNvCxnSpPr>
            <a:stCxn id="52" idx="3"/>
            <a:endCxn id="24" idx="0"/>
          </p:cNvCxnSpPr>
          <p:nvPr/>
        </p:nvCxnSpPr>
        <p:spPr>
          <a:xfrm flipH="1">
            <a:off x="2363719" y="1736823"/>
            <a:ext cx="1109770" cy="133105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563DF495-8CF4-8545-8F89-FF4AB68661E3}"/>
              </a:ext>
            </a:extLst>
          </p:cNvPr>
          <p:cNvCxnSpPr>
            <a:cxnSpLocks/>
            <a:stCxn id="53" idx="3"/>
            <a:endCxn id="25" idx="0"/>
          </p:cNvCxnSpPr>
          <p:nvPr/>
        </p:nvCxnSpPr>
        <p:spPr>
          <a:xfrm flipH="1">
            <a:off x="3101424" y="1744002"/>
            <a:ext cx="664168" cy="132387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9EED0754-C585-F64C-B58C-B3731CB6F5A2}"/>
              </a:ext>
            </a:extLst>
          </p:cNvPr>
          <p:cNvCxnSpPr>
            <a:cxnSpLocks/>
            <a:stCxn id="54" idx="3"/>
            <a:endCxn id="26" idx="0"/>
          </p:cNvCxnSpPr>
          <p:nvPr/>
        </p:nvCxnSpPr>
        <p:spPr>
          <a:xfrm flipH="1">
            <a:off x="3839129" y="2665548"/>
            <a:ext cx="358853" cy="402328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240DBAC1-E59D-BF47-ADD2-9914DF638A85}"/>
              </a:ext>
            </a:extLst>
          </p:cNvPr>
          <p:cNvCxnSpPr>
            <a:cxnSpLocks/>
            <a:stCxn id="56" idx="4"/>
            <a:endCxn id="27" idx="0"/>
          </p:cNvCxnSpPr>
          <p:nvPr/>
        </p:nvCxnSpPr>
        <p:spPr>
          <a:xfrm flipH="1">
            <a:off x="4576834" y="895902"/>
            <a:ext cx="53979" cy="2171974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AC0AA3A7-F9DC-B342-B396-9FD1A2C02735}"/>
              </a:ext>
            </a:extLst>
          </p:cNvPr>
          <p:cNvCxnSpPr>
            <a:cxnSpLocks/>
            <a:stCxn id="57" idx="4"/>
            <a:endCxn id="28" idx="0"/>
          </p:cNvCxnSpPr>
          <p:nvPr/>
        </p:nvCxnSpPr>
        <p:spPr>
          <a:xfrm>
            <a:off x="4870179" y="895902"/>
            <a:ext cx="444360" cy="2171973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0CADA373-864A-E042-822F-22078F724781}"/>
              </a:ext>
            </a:extLst>
          </p:cNvPr>
          <p:cNvCxnSpPr>
            <a:cxnSpLocks/>
            <a:stCxn id="55" idx="5"/>
            <a:endCxn id="29" idx="0"/>
          </p:cNvCxnSpPr>
          <p:nvPr/>
        </p:nvCxnSpPr>
        <p:spPr>
          <a:xfrm>
            <a:off x="5249755" y="2038034"/>
            <a:ext cx="802487" cy="102984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73A06E60-784E-E841-8F06-DA9AEEF9D94B}"/>
              </a:ext>
            </a:extLst>
          </p:cNvPr>
          <p:cNvSpPr/>
          <p:nvPr/>
        </p:nvSpPr>
        <p:spPr>
          <a:xfrm>
            <a:off x="8557037" y="2769151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989042A7-67F6-1F4A-9472-2CDEA39C4CD7}"/>
              </a:ext>
            </a:extLst>
          </p:cNvPr>
          <p:cNvSpPr/>
          <p:nvPr/>
        </p:nvSpPr>
        <p:spPr>
          <a:xfrm>
            <a:off x="8849140" y="2776330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76188DF8-640D-374C-85A4-3EA2D9FBBECB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8736629" y="2988636"/>
            <a:ext cx="582274" cy="477078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35B08C7D-2A20-7A43-95F7-5C1A52BABD55}"/>
              </a:ext>
            </a:extLst>
          </p:cNvPr>
          <p:cNvCxnSpPr>
            <a:cxnSpLocks/>
          </p:cNvCxnSpPr>
          <p:nvPr/>
        </p:nvCxnSpPr>
        <p:spPr>
          <a:xfrm>
            <a:off x="9079475" y="2975803"/>
            <a:ext cx="813273" cy="49761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橢圓 93">
            <a:extLst>
              <a:ext uri="{FF2B5EF4-FFF2-40B4-BE49-F238E27FC236}">
                <a16:creationId xmlns:a16="http://schemas.microsoft.com/office/drawing/2014/main" id="{A84CA333-61C3-6249-8D39-3309DBB76255}"/>
              </a:ext>
            </a:extLst>
          </p:cNvPr>
          <p:cNvSpPr/>
          <p:nvPr/>
        </p:nvSpPr>
        <p:spPr>
          <a:xfrm>
            <a:off x="10250555" y="2051625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983155-5F58-984B-B411-7B7E7B0C21DB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0383078" y="2263930"/>
            <a:ext cx="411235" cy="1201783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>
            <a:extLst>
              <a:ext uri="{FF2B5EF4-FFF2-40B4-BE49-F238E27FC236}">
                <a16:creationId xmlns:a16="http://schemas.microsoft.com/office/drawing/2014/main" id="{7FF25736-D6F6-CE45-8DDC-74808CFF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3" y="239851"/>
            <a:ext cx="1309071" cy="355186"/>
          </a:xfrm>
        </p:spPr>
        <p:txBody>
          <a:bodyPr>
            <a:normAutofit/>
          </a:bodyPr>
          <a:lstStyle/>
          <a:p>
            <a:r>
              <a:rPr kumimoji="1" lang="en-US" altLang="zh-TW" sz="800" dirty="0" err="1"/>
              <a:t>softlink</a:t>
            </a:r>
            <a:endParaRPr kumimoji="1" lang="zh-TW" altLang="en-US" sz="800" dirty="0"/>
          </a:p>
        </p:txBody>
      </p: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98A75B65-EDD4-514D-8379-1EB450DB94FC}"/>
              </a:ext>
            </a:extLst>
          </p:cNvPr>
          <p:cNvCxnSpPr/>
          <p:nvPr/>
        </p:nvCxnSpPr>
        <p:spPr>
          <a:xfrm flipH="1">
            <a:off x="2363719" y="1736823"/>
            <a:ext cx="1109770" cy="133105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橢圓 86">
            <a:extLst>
              <a:ext uri="{FF2B5EF4-FFF2-40B4-BE49-F238E27FC236}">
                <a16:creationId xmlns:a16="http://schemas.microsoft.com/office/drawing/2014/main" id="{C4E9CA5A-EEAC-2C48-9D5A-4FE397DB5577}"/>
              </a:ext>
            </a:extLst>
          </p:cNvPr>
          <p:cNvSpPr/>
          <p:nvPr/>
        </p:nvSpPr>
        <p:spPr>
          <a:xfrm>
            <a:off x="8117670" y="2516818"/>
            <a:ext cx="245148" cy="245148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0358D997-A56E-E041-B27B-3DD9699E80AD}"/>
              </a:ext>
            </a:extLst>
          </p:cNvPr>
          <p:cNvCxnSpPr>
            <a:cxnSpLocks/>
          </p:cNvCxnSpPr>
          <p:nvPr/>
        </p:nvCxnSpPr>
        <p:spPr>
          <a:xfrm>
            <a:off x="8287163" y="2787366"/>
            <a:ext cx="166067" cy="70899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圖片 60">
            <a:extLst>
              <a:ext uri="{FF2B5EF4-FFF2-40B4-BE49-F238E27FC236}">
                <a16:creationId xmlns:a16="http://schemas.microsoft.com/office/drawing/2014/main" id="{2405032D-7CDC-2B46-9AFE-4FF9847D2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401" y="4172545"/>
            <a:ext cx="1518203" cy="1615608"/>
          </a:xfrm>
          <a:prstGeom prst="rect">
            <a:avLst/>
          </a:prstGeom>
        </p:spPr>
      </p:pic>
      <p:sp>
        <p:nvSpPr>
          <p:cNvPr id="62" name="橢圓 61">
            <a:extLst>
              <a:ext uri="{FF2B5EF4-FFF2-40B4-BE49-F238E27FC236}">
                <a16:creationId xmlns:a16="http://schemas.microsoft.com/office/drawing/2014/main" id="{1E6D911D-0C12-7E43-B027-82F71DFF4CF8}"/>
              </a:ext>
            </a:extLst>
          </p:cNvPr>
          <p:cNvSpPr/>
          <p:nvPr/>
        </p:nvSpPr>
        <p:spPr>
          <a:xfrm>
            <a:off x="10065996" y="2151822"/>
            <a:ext cx="175591" cy="193491"/>
          </a:xfrm>
          <a:prstGeom prst="ellipse">
            <a:avLst/>
          </a:prstGeom>
          <a:solidFill>
            <a:srgbClr val="C0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4413C710-C66A-6444-8828-AE182D1911D1}"/>
              </a:ext>
            </a:extLst>
          </p:cNvPr>
          <p:cNvCxnSpPr>
            <a:cxnSpLocks/>
          </p:cNvCxnSpPr>
          <p:nvPr/>
        </p:nvCxnSpPr>
        <p:spPr>
          <a:xfrm flipH="1">
            <a:off x="8849140" y="2367721"/>
            <a:ext cx="1245151" cy="201386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9C8681F-CE26-B64E-94D6-B38E056C9217}"/>
              </a:ext>
            </a:extLst>
          </p:cNvPr>
          <p:cNvSpPr txBox="1"/>
          <p:nvPr/>
        </p:nvSpPr>
        <p:spPr>
          <a:xfrm>
            <a:off x="8384211" y="4618265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r>
              <a:rPr kumimoji="1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var</a:t>
            </a: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/file6</a:t>
            </a:r>
          </a:p>
        </p:txBody>
      </p:sp>
      <p:sp>
        <p:nvSpPr>
          <p:cNvPr id="30" name="向右箭號圖說文字 29">
            <a:extLst>
              <a:ext uri="{FF2B5EF4-FFF2-40B4-BE49-F238E27FC236}">
                <a16:creationId xmlns:a16="http://schemas.microsoft.com/office/drawing/2014/main" id="{4A1A926E-87AA-3548-B672-F0F141AA9782}"/>
              </a:ext>
            </a:extLst>
          </p:cNvPr>
          <p:cNvSpPr/>
          <p:nvPr/>
        </p:nvSpPr>
        <p:spPr>
          <a:xfrm>
            <a:off x="5400675" y="4586348"/>
            <a:ext cx="3030949" cy="828675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5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改變這個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link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的指向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手繪多邊形 11">
            <a:extLst>
              <a:ext uri="{FF2B5EF4-FFF2-40B4-BE49-F238E27FC236}">
                <a16:creationId xmlns:a16="http://schemas.microsoft.com/office/drawing/2014/main" id="{4544ED90-849F-9547-912D-35C640DAF736}"/>
              </a:ext>
            </a:extLst>
          </p:cNvPr>
          <p:cNvSpPr/>
          <p:nvPr/>
        </p:nvSpPr>
        <p:spPr>
          <a:xfrm>
            <a:off x="4279106" y="450056"/>
            <a:ext cx="907257" cy="1507332"/>
          </a:xfrm>
          <a:custGeom>
            <a:avLst/>
            <a:gdLst>
              <a:gd name="connsiteX0" fmla="*/ 0 w 907257"/>
              <a:gd name="connsiteY0" fmla="*/ 0 h 1507332"/>
              <a:gd name="connsiteX1" fmla="*/ 550069 w 907257"/>
              <a:gd name="connsiteY1" fmla="*/ 1185863 h 1507332"/>
              <a:gd name="connsiteX2" fmla="*/ 907257 w 907257"/>
              <a:gd name="connsiteY2" fmla="*/ 1507332 h 150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7257" h="1507332">
                <a:moveTo>
                  <a:pt x="0" y="0"/>
                </a:moveTo>
                <a:lnTo>
                  <a:pt x="550069" y="1185863"/>
                </a:lnTo>
                <a:lnTo>
                  <a:pt x="907257" y="1507332"/>
                </a:ln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9" name="摺角紙張 68">
            <a:extLst>
              <a:ext uri="{FF2B5EF4-FFF2-40B4-BE49-F238E27FC236}">
                <a16:creationId xmlns:a16="http://schemas.microsoft.com/office/drawing/2014/main" id="{550292B5-DD06-6E4C-866A-1DF9E53B57CF}"/>
              </a:ext>
            </a:extLst>
          </p:cNvPr>
          <p:cNvSpPr/>
          <p:nvPr/>
        </p:nvSpPr>
        <p:spPr>
          <a:xfrm>
            <a:off x="303325" y="4321575"/>
            <a:ext cx="4081214" cy="2481760"/>
          </a:xfrm>
          <a:prstGeom prst="foldedCorne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如果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file6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消失，那麼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link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依然指向同一個地方（因為他只是個文字檔案），只有當我們真的存取的時候，作業系統才會發現這個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soft link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指向一個不存在的東西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23B616D6-EC08-604C-9E49-45C9C4EB9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4" y="3543873"/>
            <a:ext cx="1148142" cy="114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6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CBBD1-3D8C-044B-9361-068DC147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實驗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063D40-28A5-C842-A5DF-DCA80CA3CEE6}"/>
              </a:ext>
            </a:extLst>
          </p:cNvPr>
          <p:cNvSpPr/>
          <p:nvPr/>
        </p:nvSpPr>
        <p:spPr>
          <a:xfrm>
            <a:off x="7267575" y="1424609"/>
            <a:ext cx="4086225" cy="3630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目錄：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jail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rw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- --- ---</a:t>
            </a: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33B4FC-8BA0-DE48-BEB2-0D1B2E45B25D}"/>
              </a:ext>
            </a:extLst>
          </p:cNvPr>
          <p:cNvSpPr/>
          <p:nvPr/>
        </p:nvSpPr>
        <p:spPr>
          <a:xfrm>
            <a:off x="9506054" y="3299792"/>
            <a:ext cx="1484244" cy="11926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file: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cannotWrite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向右箭號圖說文字 4">
            <a:extLst>
              <a:ext uri="{FF2B5EF4-FFF2-40B4-BE49-F238E27FC236}">
                <a16:creationId xmlns:a16="http://schemas.microsoft.com/office/drawing/2014/main" id="{1F7E4E55-16CF-074F-BC79-905CCA3858EF}"/>
              </a:ext>
            </a:extLst>
          </p:cNvPr>
          <p:cNvSpPr/>
          <p:nvPr/>
        </p:nvSpPr>
        <p:spPr>
          <a:xfrm>
            <a:off x="4549741" y="3226906"/>
            <a:ext cx="5093286" cy="927652"/>
          </a:xfrm>
          <a:prstGeom prst="rightArrowCallout">
            <a:avLst>
              <a:gd name="adj1" fmla="val 15000"/>
              <a:gd name="adj2" fmla="val 14286"/>
              <a:gd name="adj3" fmla="val 25000"/>
              <a:gd name="adj4" fmla="val 3695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hard link: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canwrite</a:t>
            </a: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向右箭號圖說文字 5">
            <a:extLst>
              <a:ext uri="{FF2B5EF4-FFF2-40B4-BE49-F238E27FC236}">
                <a16:creationId xmlns:a16="http://schemas.microsoft.com/office/drawing/2014/main" id="{990E2CE4-2650-ED4E-9CF8-2418D0FA82CD}"/>
              </a:ext>
            </a:extLst>
          </p:cNvPr>
          <p:cNvSpPr/>
          <p:nvPr/>
        </p:nvSpPr>
        <p:spPr>
          <a:xfrm>
            <a:off x="4549740" y="4346714"/>
            <a:ext cx="2354333" cy="927652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1279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soft link: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link2cannotwrite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" name="肘形接點 7">
            <a:extLst>
              <a:ext uri="{FF2B5EF4-FFF2-40B4-BE49-F238E27FC236}">
                <a16:creationId xmlns:a16="http://schemas.microsoft.com/office/drawing/2014/main" id="{2A92D570-F59E-0344-B9FE-DCA216F24E35}"/>
              </a:ext>
            </a:extLst>
          </p:cNvPr>
          <p:cNvCxnSpPr>
            <a:stCxn id="6" idx="3"/>
            <a:endCxn id="4" idx="2"/>
          </p:cNvCxnSpPr>
          <p:nvPr/>
        </p:nvCxnSpPr>
        <p:spPr>
          <a:xfrm flipV="1">
            <a:off x="6904073" y="4492487"/>
            <a:ext cx="3344103" cy="318053"/>
          </a:xfrm>
          <a:prstGeom prst="bentConnector2">
            <a:avLst/>
          </a:prstGeom>
          <a:ln w="381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58CAB4C2-F5C3-A848-95DA-F0A0FDE385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1430" y="1989794"/>
            <a:ext cx="1625600" cy="16256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A597E37-02E9-AB4A-89DF-D2FCF592CC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4016" y="3429000"/>
            <a:ext cx="1625600" cy="16256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D4211F5-0CB2-D245-A829-CBBEFC4859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1430" y="4810540"/>
            <a:ext cx="1625600" cy="1625600"/>
          </a:xfrm>
          <a:prstGeom prst="rect">
            <a:avLst/>
          </a:prstGeom>
        </p:spPr>
      </p:pic>
      <p:cxnSp>
        <p:nvCxnSpPr>
          <p:cNvPr id="14" name="肘形接點 13">
            <a:extLst>
              <a:ext uri="{FF2B5EF4-FFF2-40B4-BE49-F238E27FC236}">
                <a16:creationId xmlns:a16="http://schemas.microsoft.com/office/drawing/2014/main" id="{64503FA3-1B4E-464B-BB51-4D0580F302C0}"/>
              </a:ext>
            </a:extLst>
          </p:cNvPr>
          <p:cNvCxnSpPr>
            <a:stCxn id="10" idx="3"/>
            <a:endCxn id="4" idx="0"/>
          </p:cNvCxnSpPr>
          <p:nvPr/>
        </p:nvCxnSpPr>
        <p:spPr>
          <a:xfrm>
            <a:off x="2387030" y="2802594"/>
            <a:ext cx="7861146" cy="497198"/>
          </a:xfrm>
          <a:prstGeom prst="bentConnector2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>
            <a:extLst>
              <a:ext uri="{FF2B5EF4-FFF2-40B4-BE49-F238E27FC236}">
                <a16:creationId xmlns:a16="http://schemas.microsoft.com/office/drawing/2014/main" id="{23535038-AC86-F04E-8E03-C7ED07E23975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2429616" y="3690732"/>
            <a:ext cx="2120125" cy="55106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>
            <a:extLst>
              <a:ext uri="{FF2B5EF4-FFF2-40B4-BE49-F238E27FC236}">
                <a16:creationId xmlns:a16="http://schemas.microsoft.com/office/drawing/2014/main" id="{453A02FF-545E-B24A-932B-1C1237CE97F9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2387030" y="4810540"/>
            <a:ext cx="2162710" cy="8128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>
            <a:extLst>
              <a:ext uri="{FF2B5EF4-FFF2-40B4-BE49-F238E27FC236}">
                <a16:creationId xmlns:a16="http://schemas.microsoft.com/office/drawing/2014/main" id="{7272E337-550B-8545-96CA-888FFF901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746" y="3807507"/>
            <a:ext cx="690788" cy="69078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887676C-3EE0-CF49-A1FD-1614D5AFF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746" y="2311586"/>
            <a:ext cx="793713" cy="793713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09C41E4-BAFB-9943-840E-3F01F3B2C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746" y="5226483"/>
            <a:ext cx="793713" cy="79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41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F5E4E8D3-786F-E941-BA0E-2F84AD236C8E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zh-TW" altLang="en-US" sz="4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關於</a:t>
            </a:r>
            <a:r>
              <a:rPr kumimoji="0" lang="en-US" altLang="zh-TW" sz="4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hard link</a:t>
            </a:r>
            <a:endParaRPr kumimoji="0" lang="zh-TW" altLang="en-US" sz="4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89686D6C-A938-9A40-8B37-1A002B40CDAA}"/>
              </a:ext>
            </a:extLst>
          </p:cNvPr>
          <p:cNvSpPr txBox="1"/>
          <p:nvPr/>
        </p:nvSpPr>
        <p:spPr>
          <a:xfrm>
            <a:off x="838084" y="1825563"/>
            <a:ext cx="10515243" cy="43509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228600" marR="0" lvl="0" indent="-22824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altLang="zh-TW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hard link</a:t>
            </a:r>
            <a:r>
              <a:rPr kumimoji="0" lang="zh-TW" alt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是讓目錄結構內，多個項目（可能是檔案，也可能是目錄）指向另一個項目（檔案或目錄）</a:t>
            </a:r>
            <a:r>
              <a:rPr kumimoji="0" lang="en-US" altLang="zh-TW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『</a:t>
            </a:r>
            <a:r>
              <a:rPr kumimoji="0" lang="zh-TW" alt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在</a:t>
            </a:r>
            <a:r>
              <a:rPr kumimoji="0" lang="en-US" altLang="zh-TW" sz="2800" b="0" i="0" u="none" strike="noStrike" kern="120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Linux</a:t>
            </a:r>
            <a:r>
              <a:rPr kumimoji="0" lang="zh-TW" alt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中只可連向檔案</a:t>
            </a:r>
            <a:r>
              <a:rPr kumimoji="0" lang="en-US" altLang="zh-TW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』</a:t>
            </a:r>
            <a:endParaRPr kumimoji="0" lang="zh-TW" altLang="en-US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228600" marR="0" lvl="0" indent="-22824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altLang="zh-TW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hard link</a:t>
            </a:r>
            <a:r>
              <a:rPr kumimoji="0" lang="zh-TW" alt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所指向的新路徑與</a:t>
            </a:r>
            <a:r>
              <a:rPr kumimoji="0" lang="zh-TW" alt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50"/>
              </a:rPr>
              <a:t>舊</a:t>
            </a:r>
            <a:r>
              <a:rPr kumimoji="0" lang="zh-TW" alt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路徑必須</a:t>
            </a:r>
            <a:r>
              <a:rPr kumimoji="0" lang="zh-TW" alt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存在於同一個</a:t>
            </a:r>
            <a:r>
              <a:rPr kumimoji="0" lang="en-US" altLang="zh-TW" sz="2800" b="0" i="0" u="none" strike="noStrike" kern="120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partition</a:t>
            </a:r>
            <a:endParaRPr kumimoji="0" lang="zh-TW" altLang="en-US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228600" marR="0" lvl="0" indent="-22824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zh-TW" alt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只有當</a:t>
            </a:r>
            <a:r>
              <a:rPr kumimoji="0" lang="en-US" altLang="zh-TW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hard link</a:t>
            </a:r>
            <a:r>
              <a:rPr kumimoji="0" lang="zh-TW" alt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的數量變成</a:t>
            </a:r>
            <a:r>
              <a:rPr kumimoji="0" lang="en-US" altLang="zh-TW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0</a:t>
            </a:r>
            <a:r>
              <a:rPr kumimoji="0" lang="zh-TW" alt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時，該檔案才會被真正的刪除</a:t>
            </a:r>
            <a:endParaRPr kumimoji="0" lang="zh-TW" altLang="en-US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685800" marR="0" lvl="1" indent="-22824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altLang="zh-TW" sz="2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Consolas"/>
                <a:cs typeface="Noto Sans Mono Light" panose="020B0409040504020204" pitchFamily="50"/>
              </a:rPr>
              <a:t>-rw-r--r--  </a:t>
            </a:r>
            <a:r>
              <a:rPr kumimoji="0" lang="en-US" altLang="zh-TW" sz="2400" b="0" i="0" u="none" strike="noStrike" kern="1200" cap="none" spc="-1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"/>
                <a:ea typeface="Consolas"/>
                <a:cs typeface="Noto Sans Mono Light" panose="020B0409040504020204" pitchFamily="50"/>
              </a:rPr>
              <a:t>2</a:t>
            </a:r>
            <a:r>
              <a:rPr kumimoji="0" lang="zh-TW" altLang="en-US" sz="2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Consolas"/>
                <a:cs typeface="Noto Sans Mono Light" panose="020B0409040504020204" pitchFamily="50"/>
              </a:rPr>
              <a:t> </a:t>
            </a:r>
            <a:r>
              <a:rPr kumimoji="0" lang="en-US" altLang="zh-TW" sz="2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Consolas"/>
                <a:cs typeface="Noto Sans Mono Light" panose="020B0409040504020204" pitchFamily="50"/>
              </a:rPr>
              <a:t>shiwulo shiwulo 8.8K Dec 29 05:41 examples.desktop</a:t>
            </a:r>
            <a:endParaRPr kumimoji="0" lang="zh-TW" altLang="en-US" sz="2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228600" marR="0" lvl="0" indent="-22824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zh-TW" alt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onsolas"/>
                <a:cs typeface="Noto Sans Mono Light" panose="020B0409040504020204" pitchFamily="50"/>
              </a:rPr>
              <a:t>一個檔案的多個</a:t>
            </a:r>
            <a:r>
              <a:rPr kumimoji="0" lang="en-US" altLang="zh-TW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onsolas"/>
                <a:cs typeface="Noto Sans Mono Light" panose="020B0409040504020204" pitchFamily="50"/>
              </a:rPr>
              <a:t>hard link</a:t>
            </a:r>
            <a:r>
              <a:rPr kumimoji="0" lang="zh-TW" alt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onsolas"/>
                <a:cs typeface="Noto Sans Mono Light" panose="020B0409040504020204" pitchFamily="50"/>
              </a:rPr>
              <a:t>可以各自擁有自己的權限，因此透過</a:t>
            </a:r>
            <a:r>
              <a:rPr kumimoji="0" lang="en-US" altLang="zh-TW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onsolas"/>
                <a:cs typeface="Noto Sans Mono Light" panose="020B0409040504020204" pitchFamily="50"/>
              </a:rPr>
              <a:t>hard link</a:t>
            </a:r>
            <a:r>
              <a:rPr kumimoji="0" lang="zh-TW" alt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onsolas"/>
                <a:cs typeface="Noto Sans Mono Light" panose="020B0409040504020204" pitchFamily="50"/>
              </a:rPr>
              <a:t>可以讓一個檔案擁有多個不同權限（後面我們會介紹更一般化的方法）</a:t>
            </a:r>
            <a:endParaRPr kumimoji="0" lang="zh-TW" altLang="en-US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1346210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E00E3EA4-E87B-A94E-AC3B-B2A99493AB2C}"/>
              </a:ext>
            </a:extLst>
          </p:cNvPr>
          <p:cNvSpPr txBox="1"/>
          <p:nvPr/>
        </p:nvSpPr>
        <p:spPr>
          <a:xfrm>
            <a:off x="838084" y="365037"/>
            <a:ext cx="10515243" cy="13251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zh-TW" altLang="en-US" sz="4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關於</a:t>
            </a:r>
            <a:r>
              <a:rPr kumimoji="0" lang="en-US" altLang="zh-TW" sz="4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soft link</a:t>
            </a:r>
            <a:endParaRPr kumimoji="0" lang="zh-TW" altLang="en-US" sz="4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FAE5AA1E-972D-3844-8737-FC76C4A5CD58}"/>
              </a:ext>
            </a:extLst>
          </p:cNvPr>
          <p:cNvSpPr txBox="1"/>
          <p:nvPr/>
        </p:nvSpPr>
        <p:spPr>
          <a:xfrm>
            <a:off x="838084" y="1825563"/>
            <a:ext cx="10515243" cy="43509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228600" marR="0" lvl="0" indent="-228243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zh-TW" alt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是一個特別的檔案（類似於</a:t>
            </a:r>
            <a:r>
              <a:rPr kumimoji="0" lang="en-US" altLang="zh-TW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Windows</a:t>
            </a:r>
            <a:r>
              <a:rPr kumimoji="0" lang="zh-TW" alt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的捷徑）連向某個檔案或目錄</a:t>
            </a:r>
            <a:endParaRPr kumimoji="0" lang="zh-TW" altLang="en-US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228600" marR="0" lvl="0" indent="-228243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zh-TW" alt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就算我們擁有存取</a:t>
            </a:r>
            <a:r>
              <a:rPr kumimoji="0" lang="en-US" altLang="zh-TW" sz="2800" b="0" i="0" u="none" strike="noStrike" kern="120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softlink</a:t>
            </a:r>
            <a:r>
              <a:rPr kumimoji="0" lang="zh-TW" alt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的權限，我們還需要有使用該檔案的權限。</a:t>
            </a:r>
            <a:endParaRPr kumimoji="0" lang="zh-TW" altLang="en-US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228600" marR="0" lvl="0" indent="-228243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altLang="zh-TW" sz="2800" b="0" i="0" u="none" strike="noStrike" kern="120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softlink</a:t>
            </a:r>
            <a:r>
              <a:rPr kumimoji="0" lang="zh-TW" alt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可以跨過不同的</a:t>
            </a:r>
            <a:r>
              <a:rPr kumimoji="0" lang="en-US" altLang="zh-TW" sz="2800" b="0" i="0" u="none" strike="noStrike" kern="120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partition</a:t>
            </a:r>
            <a:endParaRPr kumimoji="0" lang="zh-TW" altLang="en-US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228600" marR="0" lvl="0" indent="-228243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altLang="zh-TW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softlink</a:t>
            </a:r>
            <a:r>
              <a:rPr kumimoji="0" lang="zh-TW" alt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可以指向一個不存在的東西</a:t>
            </a:r>
            <a:endParaRPr kumimoji="0" lang="zh-TW" altLang="en-US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228600" marR="0" lvl="0" indent="-228243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altLang="zh-TW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softlink</a:t>
            </a:r>
            <a:r>
              <a:rPr kumimoji="0" lang="zh-TW" alt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不會影響</a:t>
            </a:r>
            <a:r>
              <a:rPr kumimoji="0" lang="en-US" altLang="zh-TW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link</a:t>
            </a:r>
            <a:r>
              <a:rPr kumimoji="0" lang="zh-TW" alt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 panose="020B0502040204020203" pitchFamily="34" charset="-122"/>
                <a:cs typeface="Noto Sans Mono Light" panose="020B0409040504020204" pitchFamily="50"/>
              </a:rPr>
              <a:t>的數量</a:t>
            </a:r>
            <a:endParaRPr kumimoji="0" lang="zh-TW" altLang="en-US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685800" marR="0" lvl="1" indent="-228243" algn="l" defTabSz="914400" rtl="0" eaLnBrk="1" fontAlgn="auto" latinLnBrk="0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altLang="zh-TW" sz="2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Consolas"/>
                <a:cs typeface="Noto Sans Mono Light" panose="020B0409040504020204" pitchFamily="50"/>
              </a:rPr>
              <a:t>-rw-r--r--  </a:t>
            </a:r>
            <a:r>
              <a:rPr kumimoji="0" lang="en-US" altLang="zh-TW" sz="2400" b="0" i="0" u="none" strike="noStrike" kern="1200" cap="none" spc="-1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"/>
                <a:ea typeface="Consolas"/>
                <a:cs typeface="Noto Sans Mono Light" panose="020B0409040504020204" pitchFamily="50"/>
              </a:rPr>
              <a:t>2</a:t>
            </a:r>
            <a:r>
              <a:rPr kumimoji="0" lang="zh-TW" altLang="en-US" sz="2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Consolas"/>
                <a:cs typeface="Noto Sans Mono Light" panose="020B0409040504020204" pitchFamily="50"/>
              </a:rPr>
              <a:t> </a:t>
            </a:r>
            <a:r>
              <a:rPr kumimoji="0" lang="en-US" altLang="zh-TW" sz="2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Consolas"/>
                <a:cs typeface="Noto Sans Mono Light" panose="020B0409040504020204" pitchFamily="50"/>
              </a:rPr>
              <a:t>shiwulo shiwulo 8.8K Dec 29 05:41 examples.desktop</a:t>
            </a:r>
            <a:endParaRPr kumimoji="0" lang="zh-TW" altLang="en-US" sz="2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  <a:p>
            <a:pPr marL="685800" marR="0" lvl="1" indent="-228243" algn="l" defTabSz="914400" rtl="0" eaLnBrk="1" fontAlgn="auto" latinLnBrk="0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zh-TW" altLang="en-US" sz="2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onsolas"/>
                <a:cs typeface="Noto Sans Mono Light" panose="020B0409040504020204" pitchFamily="50"/>
              </a:rPr>
              <a:t>在這個例子中，無論創建了多少</a:t>
            </a:r>
            <a:r>
              <a:rPr kumimoji="0" lang="en-US" altLang="zh-TW" sz="2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onsolas"/>
                <a:cs typeface="Noto Sans Mono Light" panose="020B0409040504020204" pitchFamily="50"/>
              </a:rPr>
              <a:t>softlink</a:t>
            </a:r>
            <a:r>
              <a:rPr kumimoji="0" lang="zh-TW" altLang="en-US" sz="2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onsolas"/>
                <a:cs typeface="Noto Sans Mono Light" panose="020B0409040504020204" pitchFamily="50"/>
              </a:rPr>
              <a:t>都不會改變「</a:t>
            </a:r>
            <a:r>
              <a:rPr kumimoji="0" lang="en-US" altLang="zh-TW" sz="2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onsolas"/>
                <a:cs typeface="Noto Sans Mono Light" panose="020B0409040504020204" pitchFamily="50"/>
              </a:rPr>
              <a:t>2</a:t>
            </a:r>
            <a:r>
              <a:rPr kumimoji="0" lang="zh-TW" altLang="en-US" sz="2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onsolas"/>
                <a:cs typeface="Noto Sans Mono Light" panose="020B0409040504020204" pitchFamily="50"/>
              </a:rPr>
              <a:t>」</a:t>
            </a:r>
            <a:endParaRPr kumimoji="0" lang="zh-TW" altLang="en-US" sz="2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Microsoft YaHei Light" panose="020B0502040204020203" pitchFamily="34" charset="-122"/>
              <a:cs typeface="Noto Sans Mono Light" panose="020B04090405040202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3662204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C4C1702-BE35-E84A-8FD0-8C6C04FF4377}"/>
              </a:ext>
            </a:extLst>
          </p:cNvPr>
          <p:cNvSpPr/>
          <p:nvPr/>
        </p:nvSpPr>
        <p:spPr>
          <a:xfrm>
            <a:off x="543546" y="1781899"/>
            <a:ext cx="4843463" cy="424338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CB9F491-7D0D-1E48-8B88-28230D49D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83" y="113333"/>
            <a:ext cx="1202635" cy="217971"/>
          </a:xfrm>
        </p:spPr>
        <p:txBody>
          <a:bodyPr>
            <a:normAutofit fontScale="90000"/>
          </a:bodyPr>
          <a:lstStyle/>
          <a:p>
            <a:r>
              <a:rPr kumimoji="1" lang="zh-TW" altLang="en-US" sz="800" dirty="0">
                <a:solidFill>
                  <a:schemeClr val="bg1"/>
                </a:solidFill>
              </a:rPr>
              <a:t>硬碟的處理，</a:t>
            </a:r>
            <a:r>
              <a:rPr kumimoji="1" lang="en-US" altLang="zh-TW" sz="800" dirty="0">
                <a:solidFill>
                  <a:schemeClr val="bg1"/>
                </a:solidFill>
              </a:rPr>
              <a:t>Windows vs. UNIX</a:t>
            </a:r>
            <a:endParaRPr kumimoji="1" lang="zh-TW" altLang="en-US" sz="800" dirty="0">
              <a:solidFill>
                <a:schemeClr val="bg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52A1DF-D36B-054C-9287-28E77D60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992782"/>
            <a:ext cx="2036417" cy="20364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760E6D8-C1AD-2F48-86C7-4B3CF06DA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78" y="2992783"/>
            <a:ext cx="2036417" cy="203641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6E442FF-8216-5943-9230-E090790FC26E}"/>
              </a:ext>
            </a:extLst>
          </p:cNvPr>
          <p:cNvSpPr txBox="1"/>
          <p:nvPr/>
        </p:nvSpPr>
        <p:spPr>
          <a:xfrm>
            <a:off x="1394897" y="253111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C:\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E7F8394-9C6A-4047-8368-AF9CA58CDD26}"/>
              </a:ext>
            </a:extLst>
          </p:cNvPr>
          <p:cNvSpPr txBox="1"/>
          <p:nvPr/>
        </p:nvSpPr>
        <p:spPr>
          <a:xfrm>
            <a:off x="3853175" y="253111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d:\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5BEBD2-EA96-E34E-8B60-3BB296663F29}"/>
              </a:ext>
            </a:extLst>
          </p:cNvPr>
          <p:cNvSpPr/>
          <p:nvPr/>
        </p:nvSpPr>
        <p:spPr>
          <a:xfrm>
            <a:off x="543546" y="1013791"/>
            <a:ext cx="4843463" cy="66923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Windows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（傳統）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6362A4-2869-E04A-A523-766FEF8E9D20}"/>
              </a:ext>
            </a:extLst>
          </p:cNvPr>
          <p:cNvSpPr/>
          <p:nvPr/>
        </p:nvSpPr>
        <p:spPr>
          <a:xfrm>
            <a:off x="6479867" y="1781899"/>
            <a:ext cx="4843463" cy="424338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7CB9484-7126-FF45-A198-CA7BBFC8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21" y="2992782"/>
            <a:ext cx="2036417" cy="203641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33F6375-5B49-7A4D-BACF-1182FE441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499" y="2992783"/>
            <a:ext cx="2036417" cy="203641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AFF8E76-83C8-EC4E-8200-CCD9C44BF1DA}"/>
              </a:ext>
            </a:extLst>
          </p:cNvPr>
          <p:cNvSpPr txBox="1"/>
          <p:nvPr/>
        </p:nvSpPr>
        <p:spPr>
          <a:xfrm>
            <a:off x="7331218" y="253111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\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F525AA4-AB61-BF4D-9096-34254AD93EC4}"/>
              </a:ext>
            </a:extLst>
          </p:cNvPr>
          <p:cNvSpPr txBox="1"/>
          <p:nvPr/>
        </p:nvSpPr>
        <p:spPr>
          <a:xfrm>
            <a:off x="9789496" y="253111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\home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33AEE11-36F9-E345-AA36-0349CCFFA007}"/>
              </a:ext>
            </a:extLst>
          </p:cNvPr>
          <p:cNvSpPr/>
          <p:nvPr/>
        </p:nvSpPr>
        <p:spPr>
          <a:xfrm>
            <a:off x="6479867" y="1013791"/>
            <a:ext cx="4843463" cy="66923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UNIX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B193AAD-57EE-D44A-84F9-B3299DD8C073}"/>
              </a:ext>
            </a:extLst>
          </p:cNvPr>
          <p:cNvSpPr/>
          <p:nvPr/>
        </p:nvSpPr>
        <p:spPr>
          <a:xfrm>
            <a:off x="6941879" y="113333"/>
            <a:ext cx="505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  <a:hlinkClick r:id="rId3"/>
              </a:rPr>
              <a:t>圖片來源：</a:t>
            </a:r>
            <a:r>
              <a:rPr kumimoji="0" lang="en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  <a:hlinkClick r:id="rId3"/>
              </a:rPr>
              <a:t>http://www.pngall.com/hard-disk-png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377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角形 1">
            <a:extLst>
              <a:ext uri="{FF2B5EF4-FFF2-40B4-BE49-F238E27FC236}">
                <a16:creationId xmlns:a16="http://schemas.microsoft.com/office/drawing/2014/main" id="{B0D661E6-D4B9-9046-8EDA-CB8C30C64C5E}"/>
              </a:ext>
            </a:extLst>
          </p:cNvPr>
          <p:cNvSpPr/>
          <p:nvPr/>
        </p:nvSpPr>
        <p:spPr>
          <a:xfrm>
            <a:off x="2080591" y="417444"/>
            <a:ext cx="4167809" cy="240526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F2129F8-F011-1C46-A432-6FF5606F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77" y="1783521"/>
            <a:ext cx="1168400" cy="116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765E273-9EF7-6C45-AEDC-8BC94CAC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128" y="790713"/>
            <a:ext cx="1168400" cy="1168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3F75459-140C-1A4F-A48E-F64BEFA0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253" y="1165087"/>
            <a:ext cx="1168400" cy="11684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EF8FF274-409D-7240-89D3-C4D68B57BC14}"/>
              </a:ext>
            </a:extLst>
          </p:cNvPr>
          <p:cNvSpPr/>
          <p:nvPr/>
        </p:nvSpPr>
        <p:spPr>
          <a:xfrm>
            <a:off x="3466551" y="21518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/boot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8851DD-0E09-1543-994E-550F3D7E3958}"/>
              </a:ext>
            </a:extLst>
          </p:cNvPr>
          <p:cNvSpPr/>
          <p:nvPr/>
        </p:nvSpPr>
        <p:spPr>
          <a:xfrm>
            <a:off x="4426228" y="15041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var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921365A-A9D9-E740-823E-32514C812F32}"/>
              </a:ext>
            </a:extLst>
          </p:cNvPr>
          <p:cNvSpPr/>
          <p:nvPr/>
        </p:nvSpPr>
        <p:spPr>
          <a:xfrm>
            <a:off x="3081132" y="1129748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/bin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458D7DE1-0C96-3F46-A70A-C90525BC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842" y="54665"/>
            <a:ext cx="1168400" cy="11684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490C738A-3D01-4647-A53C-2FC592E76FD6}"/>
              </a:ext>
            </a:extLst>
          </p:cNvPr>
          <p:cNvSpPr/>
          <p:nvPr/>
        </p:nvSpPr>
        <p:spPr>
          <a:xfrm>
            <a:off x="3919330" y="172279"/>
            <a:ext cx="490330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DB670E03-1ED5-6F4E-870B-AFE3AC40A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572" y="3067878"/>
            <a:ext cx="868293" cy="868293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CCEB433-408B-2B42-8E51-F2C797E9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277" y="3067877"/>
            <a:ext cx="868293" cy="86829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B5442B7-9E71-3843-BC89-7CACA663E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982" y="3067876"/>
            <a:ext cx="868293" cy="868293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05C902D-6579-5F40-95CD-D99EFB5BD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687" y="3067876"/>
            <a:ext cx="868293" cy="868293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0ECC75A-6AFF-AB4E-8299-8BC049FA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92" y="3067875"/>
            <a:ext cx="868293" cy="86829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124CD1CD-EF51-6F4A-B9DA-C651E957B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95" y="3067874"/>
            <a:ext cx="868293" cy="868293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BCA91DC4-324A-2849-B1BB-262ACB2EBFB5}"/>
              </a:ext>
            </a:extLst>
          </p:cNvPr>
          <p:cNvSpPr txBox="1"/>
          <p:nvPr/>
        </p:nvSpPr>
        <p:spPr>
          <a:xfrm>
            <a:off x="2166730" y="33329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1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6F21513-D86A-C649-92E9-B4CA076FEFCA}"/>
              </a:ext>
            </a:extLst>
          </p:cNvPr>
          <p:cNvSpPr txBox="1"/>
          <p:nvPr/>
        </p:nvSpPr>
        <p:spPr>
          <a:xfrm>
            <a:off x="290443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D53A681-31C8-8E45-852D-1437F41F8571}"/>
              </a:ext>
            </a:extLst>
          </p:cNvPr>
          <p:cNvSpPr txBox="1"/>
          <p:nvPr/>
        </p:nvSpPr>
        <p:spPr>
          <a:xfrm>
            <a:off x="365870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3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3D438C0-7912-784B-8140-0C1C3FAAA862}"/>
              </a:ext>
            </a:extLst>
          </p:cNvPr>
          <p:cNvSpPr txBox="1"/>
          <p:nvPr/>
        </p:nvSpPr>
        <p:spPr>
          <a:xfrm>
            <a:off x="4384539" y="331304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6528C31-C68C-FD47-83DF-46008DFD3BE6}"/>
              </a:ext>
            </a:extLst>
          </p:cNvPr>
          <p:cNvSpPr txBox="1"/>
          <p:nvPr/>
        </p:nvSpPr>
        <p:spPr>
          <a:xfrm>
            <a:off x="5111749" y="3304183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5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8E3F576-9207-0644-9920-47C2C641E2C6}"/>
              </a:ext>
            </a:extLst>
          </p:cNvPr>
          <p:cNvSpPr txBox="1"/>
          <p:nvPr/>
        </p:nvSpPr>
        <p:spPr>
          <a:xfrm>
            <a:off x="5873477" y="3313041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6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5B3227D4-AA5C-8E4E-8EB6-3E89D0E849CC}"/>
              </a:ext>
            </a:extLst>
          </p:cNvPr>
          <p:cNvSpPr/>
          <p:nvPr/>
        </p:nvSpPr>
        <p:spPr>
          <a:xfrm>
            <a:off x="3447774" y="1586947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0BD8897D-6DCE-9242-B4A6-593C25E59CE0}"/>
              </a:ext>
            </a:extLst>
          </p:cNvPr>
          <p:cNvSpPr/>
          <p:nvPr/>
        </p:nvSpPr>
        <p:spPr>
          <a:xfrm>
            <a:off x="3739877" y="1594126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2DBD88BB-E362-5E45-8522-F490E43924EB}"/>
              </a:ext>
            </a:extLst>
          </p:cNvPr>
          <p:cNvSpPr/>
          <p:nvPr/>
        </p:nvSpPr>
        <p:spPr>
          <a:xfrm>
            <a:off x="4172267" y="2515672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177BC8B2-677D-EE45-97C5-A7B0735AC258}"/>
              </a:ext>
            </a:extLst>
          </p:cNvPr>
          <p:cNvSpPr/>
          <p:nvPr/>
        </p:nvSpPr>
        <p:spPr>
          <a:xfrm>
            <a:off x="5099879" y="1888158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E959BF6A-C2A0-4D48-89FF-457F2DC131B1}"/>
              </a:ext>
            </a:extLst>
          </p:cNvPr>
          <p:cNvSpPr/>
          <p:nvPr/>
        </p:nvSpPr>
        <p:spPr>
          <a:xfrm>
            <a:off x="4543017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313FE802-F200-7E46-8F6E-6F5AFA8736B6}"/>
              </a:ext>
            </a:extLst>
          </p:cNvPr>
          <p:cNvSpPr/>
          <p:nvPr/>
        </p:nvSpPr>
        <p:spPr>
          <a:xfrm>
            <a:off x="4782383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7FF25736-D6F6-CE45-8DDC-74808CFF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3" y="239851"/>
            <a:ext cx="1309071" cy="355186"/>
          </a:xfrm>
        </p:spPr>
        <p:txBody>
          <a:bodyPr>
            <a:normAutofit/>
          </a:bodyPr>
          <a:lstStyle/>
          <a:p>
            <a:r>
              <a:rPr kumimoji="1" lang="zh-TW" altLang="en-US" sz="800" dirty="0"/>
              <a:t>目錄系統</a:t>
            </a:r>
            <a:br>
              <a:rPr kumimoji="1" lang="en-US" altLang="zh-TW" sz="800" dirty="0"/>
            </a:br>
            <a:r>
              <a:rPr kumimoji="1" lang="zh-TW" altLang="en-US" sz="800" dirty="0"/>
              <a:t>與檔案系統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4BCC980-D223-734C-959E-15BA9FD4AA0D}"/>
              </a:ext>
            </a:extLst>
          </p:cNvPr>
          <p:cNvCxnSpPr/>
          <p:nvPr/>
        </p:nvCxnSpPr>
        <p:spPr>
          <a:xfrm>
            <a:off x="357809" y="2951921"/>
            <a:ext cx="8481391" cy="0"/>
          </a:xfrm>
          <a:prstGeom prst="line">
            <a:avLst/>
          </a:prstGeom>
          <a:ln w="571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向上箭號圖說文字 12">
            <a:extLst>
              <a:ext uri="{FF2B5EF4-FFF2-40B4-BE49-F238E27FC236}">
                <a16:creationId xmlns:a16="http://schemas.microsoft.com/office/drawing/2014/main" id="{231DFB21-1E4C-AC4D-9D26-2099E8529F9F}"/>
              </a:ext>
            </a:extLst>
          </p:cNvPr>
          <p:cNvSpPr/>
          <p:nvPr/>
        </p:nvSpPr>
        <p:spPr>
          <a:xfrm>
            <a:off x="7329562" y="1749287"/>
            <a:ext cx="1874073" cy="1071185"/>
          </a:xfrm>
          <a:prstGeom prst="upArrowCallou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目錄系統</a:t>
            </a: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（路徑名）</a:t>
            </a:r>
          </a:p>
        </p:txBody>
      </p:sp>
      <p:sp>
        <p:nvSpPr>
          <p:cNvPr id="14" name="向下箭號圖說文字 13">
            <a:extLst>
              <a:ext uri="{FF2B5EF4-FFF2-40B4-BE49-F238E27FC236}">
                <a16:creationId xmlns:a16="http://schemas.microsoft.com/office/drawing/2014/main" id="{C92283DF-CC1C-0D4C-82E4-72B4D7719601}"/>
              </a:ext>
            </a:extLst>
          </p:cNvPr>
          <p:cNvSpPr/>
          <p:nvPr/>
        </p:nvSpPr>
        <p:spPr>
          <a:xfrm>
            <a:off x="7329838" y="3081130"/>
            <a:ext cx="1874073" cy="1090268"/>
          </a:xfrm>
          <a:prstGeom prst="downArrowCallou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檔案系統</a:t>
            </a: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（以數字編號）</a:t>
            </a:r>
          </a:p>
        </p:txBody>
      </p:sp>
    </p:spTree>
    <p:extLst>
      <p:ext uri="{BB962C8B-B14F-4D97-AF65-F5344CB8AC3E}">
        <p14:creationId xmlns:p14="http://schemas.microsoft.com/office/powerpoint/2010/main" val="1579891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角形 1">
            <a:extLst>
              <a:ext uri="{FF2B5EF4-FFF2-40B4-BE49-F238E27FC236}">
                <a16:creationId xmlns:a16="http://schemas.microsoft.com/office/drawing/2014/main" id="{B0D661E6-D4B9-9046-8EDA-CB8C30C64C5E}"/>
              </a:ext>
            </a:extLst>
          </p:cNvPr>
          <p:cNvSpPr/>
          <p:nvPr/>
        </p:nvSpPr>
        <p:spPr>
          <a:xfrm>
            <a:off x="2080591" y="417444"/>
            <a:ext cx="4167809" cy="240526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F2129F8-F011-1C46-A432-6FF5606F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77" y="1783521"/>
            <a:ext cx="1168400" cy="116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765E273-9EF7-6C45-AEDC-8BC94CAC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128" y="790713"/>
            <a:ext cx="1168400" cy="1168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3F75459-140C-1A4F-A48E-F64BEFA0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253" y="1165087"/>
            <a:ext cx="1168400" cy="11684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EF8FF274-409D-7240-89D3-C4D68B57BC14}"/>
              </a:ext>
            </a:extLst>
          </p:cNvPr>
          <p:cNvSpPr/>
          <p:nvPr/>
        </p:nvSpPr>
        <p:spPr>
          <a:xfrm>
            <a:off x="3466551" y="21518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/boot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8851DD-0E09-1543-994E-550F3D7E3958}"/>
              </a:ext>
            </a:extLst>
          </p:cNvPr>
          <p:cNvSpPr/>
          <p:nvPr/>
        </p:nvSpPr>
        <p:spPr>
          <a:xfrm>
            <a:off x="4426228" y="15041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var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921365A-A9D9-E740-823E-32514C812F32}"/>
              </a:ext>
            </a:extLst>
          </p:cNvPr>
          <p:cNvSpPr/>
          <p:nvPr/>
        </p:nvSpPr>
        <p:spPr>
          <a:xfrm>
            <a:off x="3081132" y="1129748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/bin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458D7DE1-0C96-3F46-A70A-C90525BC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842" y="54665"/>
            <a:ext cx="1168400" cy="11684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490C738A-3D01-4647-A53C-2FC592E76FD6}"/>
              </a:ext>
            </a:extLst>
          </p:cNvPr>
          <p:cNvSpPr/>
          <p:nvPr/>
        </p:nvSpPr>
        <p:spPr>
          <a:xfrm>
            <a:off x="3919330" y="172279"/>
            <a:ext cx="490330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DB670E03-1ED5-6F4E-870B-AFE3AC40A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572" y="3067878"/>
            <a:ext cx="868293" cy="868293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CCEB433-408B-2B42-8E51-F2C797E9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277" y="3067877"/>
            <a:ext cx="868293" cy="86829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B5442B7-9E71-3843-BC89-7CACA663E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982" y="3067876"/>
            <a:ext cx="868293" cy="868293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05C902D-6579-5F40-95CD-D99EFB5BD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687" y="3067876"/>
            <a:ext cx="868293" cy="868293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0ECC75A-6AFF-AB4E-8299-8BC049FA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92" y="3067875"/>
            <a:ext cx="868293" cy="86829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124CD1CD-EF51-6F4A-B9DA-C651E957B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95" y="3067874"/>
            <a:ext cx="868293" cy="868293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BCA91DC4-324A-2849-B1BB-262ACB2EBFB5}"/>
              </a:ext>
            </a:extLst>
          </p:cNvPr>
          <p:cNvSpPr txBox="1"/>
          <p:nvPr/>
        </p:nvSpPr>
        <p:spPr>
          <a:xfrm>
            <a:off x="2166730" y="33329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1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6F21513-D86A-C649-92E9-B4CA076FEFCA}"/>
              </a:ext>
            </a:extLst>
          </p:cNvPr>
          <p:cNvSpPr txBox="1"/>
          <p:nvPr/>
        </p:nvSpPr>
        <p:spPr>
          <a:xfrm>
            <a:off x="290443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D53A681-31C8-8E45-852D-1437F41F8571}"/>
              </a:ext>
            </a:extLst>
          </p:cNvPr>
          <p:cNvSpPr txBox="1"/>
          <p:nvPr/>
        </p:nvSpPr>
        <p:spPr>
          <a:xfrm>
            <a:off x="365870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3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3D438C0-7912-784B-8140-0C1C3FAAA862}"/>
              </a:ext>
            </a:extLst>
          </p:cNvPr>
          <p:cNvSpPr txBox="1"/>
          <p:nvPr/>
        </p:nvSpPr>
        <p:spPr>
          <a:xfrm>
            <a:off x="4384539" y="331304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6528C31-C68C-FD47-83DF-46008DFD3BE6}"/>
              </a:ext>
            </a:extLst>
          </p:cNvPr>
          <p:cNvSpPr txBox="1"/>
          <p:nvPr/>
        </p:nvSpPr>
        <p:spPr>
          <a:xfrm>
            <a:off x="5111749" y="3304183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5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8E3F576-9207-0644-9920-47C2C641E2C6}"/>
              </a:ext>
            </a:extLst>
          </p:cNvPr>
          <p:cNvSpPr txBox="1"/>
          <p:nvPr/>
        </p:nvSpPr>
        <p:spPr>
          <a:xfrm>
            <a:off x="5873477" y="3313041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6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5B3227D4-AA5C-8E4E-8EB6-3E89D0E849CC}"/>
              </a:ext>
            </a:extLst>
          </p:cNvPr>
          <p:cNvSpPr/>
          <p:nvPr/>
        </p:nvSpPr>
        <p:spPr>
          <a:xfrm>
            <a:off x="3447774" y="1586947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0BD8897D-6DCE-9242-B4A6-593C25E59CE0}"/>
              </a:ext>
            </a:extLst>
          </p:cNvPr>
          <p:cNvSpPr/>
          <p:nvPr/>
        </p:nvSpPr>
        <p:spPr>
          <a:xfrm>
            <a:off x="3739877" y="1594126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2DBD88BB-E362-5E45-8522-F490E43924EB}"/>
              </a:ext>
            </a:extLst>
          </p:cNvPr>
          <p:cNvSpPr/>
          <p:nvPr/>
        </p:nvSpPr>
        <p:spPr>
          <a:xfrm>
            <a:off x="4172267" y="2515672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177BC8B2-677D-EE45-97C5-A7B0735AC258}"/>
              </a:ext>
            </a:extLst>
          </p:cNvPr>
          <p:cNvSpPr/>
          <p:nvPr/>
        </p:nvSpPr>
        <p:spPr>
          <a:xfrm>
            <a:off x="5099879" y="1888158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E959BF6A-C2A0-4D48-89FF-457F2DC131B1}"/>
              </a:ext>
            </a:extLst>
          </p:cNvPr>
          <p:cNvSpPr/>
          <p:nvPr/>
        </p:nvSpPr>
        <p:spPr>
          <a:xfrm>
            <a:off x="4543017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313FE802-F200-7E46-8F6E-6F5AFA8736B6}"/>
              </a:ext>
            </a:extLst>
          </p:cNvPr>
          <p:cNvSpPr/>
          <p:nvPr/>
        </p:nvSpPr>
        <p:spPr>
          <a:xfrm>
            <a:off x="4782383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34EC4007-33C3-9043-ADC9-BE6DF4A14F17}"/>
              </a:ext>
            </a:extLst>
          </p:cNvPr>
          <p:cNvCxnSpPr>
            <a:stCxn id="52" idx="3"/>
            <a:endCxn id="24" idx="0"/>
          </p:cNvCxnSpPr>
          <p:nvPr/>
        </p:nvCxnSpPr>
        <p:spPr>
          <a:xfrm flipH="1">
            <a:off x="2363719" y="1736823"/>
            <a:ext cx="1109770" cy="133105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563DF495-8CF4-8545-8F89-FF4AB68661E3}"/>
              </a:ext>
            </a:extLst>
          </p:cNvPr>
          <p:cNvCxnSpPr>
            <a:cxnSpLocks/>
            <a:stCxn id="53" idx="3"/>
            <a:endCxn id="25" idx="0"/>
          </p:cNvCxnSpPr>
          <p:nvPr/>
        </p:nvCxnSpPr>
        <p:spPr>
          <a:xfrm flipH="1">
            <a:off x="3101424" y="1744002"/>
            <a:ext cx="664168" cy="132387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9EED0754-C585-F64C-B58C-B3731CB6F5A2}"/>
              </a:ext>
            </a:extLst>
          </p:cNvPr>
          <p:cNvCxnSpPr>
            <a:cxnSpLocks/>
            <a:stCxn id="54" idx="3"/>
            <a:endCxn id="26" idx="0"/>
          </p:cNvCxnSpPr>
          <p:nvPr/>
        </p:nvCxnSpPr>
        <p:spPr>
          <a:xfrm flipH="1">
            <a:off x="3839129" y="2665548"/>
            <a:ext cx="358853" cy="402328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240DBAC1-E59D-BF47-ADD2-9914DF638A85}"/>
              </a:ext>
            </a:extLst>
          </p:cNvPr>
          <p:cNvCxnSpPr>
            <a:cxnSpLocks/>
            <a:stCxn id="56" idx="4"/>
            <a:endCxn id="27" idx="0"/>
          </p:cNvCxnSpPr>
          <p:nvPr/>
        </p:nvCxnSpPr>
        <p:spPr>
          <a:xfrm flipH="1">
            <a:off x="4576834" y="895902"/>
            <a:ext cx="53979" cy="2171974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AC0AA3A7-F9DC-B342-B396-9FD1A2C02735}"/>
              </a:ext>
            </a:extLst>
          </p:cNvPr>
          <p:cNvCxnSpPr>
            <a:cxnSpLocks/>
            <a:stCxn id="57" idx="4"/>
            <a:endCxn id="28" idx="0"/>
          </p:cNvCxnSpPr>
          <p:nvPr/>
        </p:nvCxnSpPr>
        <p:spPr>
          <a:xfrm>
            <a:off x="4870179" y="895902"/>
            <a:ext cx="444360" cy="2171973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0CADA373-864A-E042-822F-22078F724781}"/>
              </a:ext>
            </a:extLst>
          </p:cNvPr>
          <p:cNvCxnSpPr>
            <a:cxnSpLocks/>
            <a:stCxn id="55" idx="5"/>
            <a:endCxn id="29" idx="0"/>
          </p:cNvCxnSpPr>
          <p:nvPr/>
        </p:nvCxnSpPr>
        <p:spPr>
          <a:xfrm>
            <a:off x="5249755" y="2038034"/>
            <a:ext cx="802487" cy="102984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>
            <a:extLst>
              <a:ext uri="{FF2B5EF4-FFF2-40B4-BE49-F238E27FC236}">
                <a16:creationId xmlns:a16="http://schemas.microsoft.com/office/drawing/2014/main" id="{7FF25736-D6F6-CE45-8DDC-74808CFF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3" y="239851"/>
            <a:ext cx="1309071" cy="355186"/>
          </a:xfrm>
        </p:spPr>
        <p:txBody>
          <a:bodyPr>
            <a:normAutofit/>
          </a:bodyPr>
          <a:lstStyle/>
          <a:p>
            <a:r>
              <a:rPr kumimoji="1" lang="zh-TW" altLang="en-US" sz="800" dirty="0"/>
              <a:t>檔案系統連接上目錄系統</a:t>
            </a:r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933573BB-3B74-BC4D-9CC0-2F4C194FF898}"/>
              </a:ext>
            </a:extLst>
          </p:cNvPr>
          <p:cNvCxnSpPr/>
          <p:nvPr/>
        </p:nvCxnSpPr>
        <p:spPr>
          <a:xfrm>
            <a:off x="357809" y="2951921"/>
            <a:ext cx="8481391" cy="0"/>
          </a:xfrm>
          <a:prstGeom prst="line">
            <a:avLst/>
          </a:prstGeom>
          <a:ln w="571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向上箭號圖說文字 63">
            <a:extLst>
              <a:ext uri="{FF2B5EF4-FFF2-40B4-BE49-F238E27FC236}">
                <a16:creationId xmlns:a16="http://schemas.microsoft.com/office/drawing/2014/main" id="{FB499268-53A7-A448-8257-B7CCE1F90F10}"/>
              </a:ext>
            </a:extLst>
          </p:cNvPr>
          <p:cNvSpPr/>
          <p:nvPr/>
        </p:nvSpPr>
        <p:spPr>
          <a:xfrm>
            <a:off x="7329562" y="1749287"/>
            <a:ext cx="1874073" cy="1071185"/>
          </a:xfrm>
          <a:prstGeom prst="upArrowCallou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目錄系統</a:t>
            </a: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（路徑名）</a:t>
            </a:r>
          </a:p>
        </p:txBody>
      </p:sp>
      <p:sp>
        <p:nvSpPr>
          <p:cNvPr id="65" name="向下箭號圖說文字 64">
            <a:extLst>
              <a:ext uri="{FF2B5EF4-FFF2-40B4-BE49-F238E27FC236}">
                <a16:creationId xmlns:a16="http://schemas.microsoft.com/office/drawing/2014/main" id="{27370E07-B1F4-7343-81AC-43A9AA1290B6}"/>
              </a:ext>
            </a:extLst>
          </p:cNvPr>
          <p:cNvSpPr/>
          <p:nvPr/>
        </p:nvSpPr>
        <p:spPr>
          <a:xfrm>
            <a:off x="7329838" y="3081130"/>
            <a:ext cx="1874073" cy="1090268"/>
          </a:xfrm>
          <a:prstGeom prst="downArrowCallou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檔案系統</a:t>
            </a: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（以數字編號）</a:t>
            </a:r>
          </a:p>
        </p:txBody>
      </p:sp>
    </p:spTree>
    <p:extLst>
      <p:ext uri="{BB962C8B-B14F-4D97-AF65-F5344CB8AC3E}">
        <p14:creationId xmlns:p14="http://schemas.microsoft.com/office/powerpoint/2010/main" val="236868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角形 1">
            <a:extLst>
              <a:ext uri="{FF2B5EF4-FFF2-40B4-BE49-F238E27FC236}">
                <a16:creationId xmlns:a16="http://schemas.microsoft.com/office/drawing/2014/main" id="{B0D661E6-D4B9-9046-8EDA-CB8C30C64C5E}"/>
              </a:ext>
            </a:extLst>
          </p:cNvPr>
          <p:cNvSpPr/>
          <p:nvPr/>
        </p:nvSpPr>
        <p:spPr>
          <a:xfrm>
            <a:off x="2080591" y="417444"/>
            <a:ext cx="4167809" cy="240526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F2129F8-F011-1C46-A432-6FF5606F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77" y="1783521"/>
            <a:ext cx="1168400" cy="116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765E273-9EF7-6C45-AEDC-8BC94CAC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128" y="790713"/>
            <a:ext cx="1168400" cy="1168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3F75459-140C-1A4F-A48E-F64BEFA0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253" y="1165087"/>
            <a:ext cx="1168400" cy="11684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EF8FF274-409D-7240-89D3-C4D68B57BC14}"/>
              </a:ext>
            </a:extLst>
          </p:cNvPr>
          <p:cNvSpPr/>
          <p:nvPr/>
        </p:nvSpPr>
        <p:spPr>
          <a:xfrm>
            <a:off x="3466551" y="21518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/boot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8851DD-0E09-1543-994E-550F3D7E3958}"/>
              </a:ext>
            </a:extLst>
          </p:cNvPr>
          <p:cNvSpPr/>
          <p:nvPr/>
        </p:nvSpPr>
        <p:spPr>
          <a:xfrm>
            <a:off x="4426228" y="15041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var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921365A-A9D9-E740-823E-32514C812F32}"/>
              </a:ext>
            </a:extLst>
          </p:cNvPr>
          <p:cNvSpPr/>
          <p:nvPr/>
        </p:nvSpPr>
        <p:spPr>
          <a:xfrm>
            <a:off x="3081132" y="1129748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/bin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A37455C8-CC99-C644-8B81-0449CD3E7D27}"/>
              </a:ext>
            </a:extLst>
          </p:cNvPr>
          <p:cNvSpPr/>
          <p:nvPr/>
        </p:nvSpPr>
        <p:spPr>
          <a:xfrm>
            <a:off x="7116417" y="1023731"/>
            <a:ext cx="4167809" cy="2405269"/>
          </a:xfrm>
          <a:prstGeom prst="triangl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4242D2CF-78F3-7F40-9782-40A0B016B988}"/>
              </a:ext>
            </a:extLst>
          </p:cNvPr>
          <p:cNvCxnSpPr>
            <a:cxnSpLocks/>
            <a:endCxn id="11" idx="0"/>
          </p:cNvCxnSpPr>
          <p:nvPr/>
        </p:nvCxnSpPr>
        <p:spPr>
          <a:xfrm flipV="1">
            <a:off x="6261100" y="1023731"/>
            <a:ext cx="2939222" cy="1798982"/>
          </a:xfrm>
          <a:prstGeom prst="bentConnector4">
            <a:avLst>
              <a:gd name="adj1" fmla="val 14550"/>
              <a:gd name="adj2" fmla="val 136648"/>
            </a:avLst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458D7DE1-0C96-3F46-A70A-C90525BC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842" y="54665"/>
            <a:ext cx="1168400" cy="11684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490C738A-3D01-4647-A53C-2FC592E76FD6}"/>
              </a:ext>
            </a:extLst>
          </p:cNvPr>
          <p:cNvSpPr/>
          <p:nvPr/>
        </p:nvSpPr>
        <p:spPr>
          <a:xfrm>
            <a:off x="3919330" y="172279"/>
            <a:ext cx="490330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C78FFD5-AAEB-1745-99AC-3CAEB1FC9F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64597" y="911638"/>
            <a:ext cx="2287107" cy="2094949"/>
          </a:xfrm>
          <a:prstGeom prst="rect">
            <a:avLst/>
          </a:prstGeom>
        </p:spPr>
      </p:pic>
      <p:sp>
        <p:nvSpPr>
          <p:cNvPr id="20" name="橢圓 19">
            <a:extLst>
              <a:ext uri="{FF2B5EF4-FFF2-40B4-BE49-F238E27FC236}">
                <a16:creationId xmlns:a16="http://schemas.microsoft.com/office/drawing/2014/main" id="{6A53C2C4-E088-EB44-8264-FE9F94AAEF0A}"/>
              </a:ext>
            </a:extLst>
          </p:cNvPr>
          <p:cNvSpPr/>
          <p:nvPr/>
        </p:nvSpPr>
        <p:spPr>
          <a:xfrm>
            <a:off x="8736496" y="1023731"/>
            <a:ext cx="927650" cy="490330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/home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E3B1BD8E-7008-7C4D-A646-DEE16A1EEB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51748" y="1634434"/>
            <a:ext cx="858631" cy="858631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35A7731B-2E1D-8D49-9DD2-8C9F9EA72672}"/>
              </a:ext>
            </a:extLst>
          </p:cNvPr>
          <p:cNvSpPr/>
          <p:nvPr/>
        </p:nvSpPr>
        <p:spPr>
          <a:xfrm>
            <a:off x="9028734" y="1800362"/>
            <a:ext cx="1113181" cy="490330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shiwulo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DB670E03-1ED5-6F4E-870B-AFE3AC40A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572" y="3067878"/>
            <a:ext cx="868293" cy="868293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CCEB433-408B-2B42-8E51-F2C797E9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277" y="3067877"/>
            <a:ext cx="868293" cy="86829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B5442B7-9E71-3843-BC89-7CACA663E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982" y="3067876"/>
            <a:ext cx="868293" cy="868293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05C902D-6579-5F40-95CD-D99EFB5BD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687" y="3067876"/>
            <a:ext cx="868293" cy="868293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0ECC75A-6AFF-AB4E-8299-8BC049FA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92" y="3067875"/>
            <a:ext cx="868293" cy="86829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124CD1CD-EF51-6F4A-B9DA-C651E957B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95" y="3067874"/>
            <a:ext cx="868293" cy="868293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BCA91DC4-324A-2849-B1BB-262ACB2EBFB5}"/>
              </a:ext>
            </a:extLst>
          </p:cNvPr>
          <p:cNvSpPr txBox="1"/>
          <p:nvPr/>
        </p:nvSpPr>
        <p:spPr>
          <a:xfrm>
            <a:off x="2166730" y="33329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1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6F21513-D86A-C649-92E9-B4CA076FEFCA}"/>
              </a:ext>
            </a:extLst>
          </p:cNvPr>
          <p:cNvSpPr txBox="1"/>
          <p:nvPr/>
        </p:nvSpPr>
        <p:spPr>
          <a:xfrm>
            <a:off x="290443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D53A681-31C8-8E45-852D-1437F41F8571}"/>
              </a:ext>
            </a:extLst>
          </p:cNvPr>
          <p:cNvSpPr txBox="1"/>
          <p:nvPr/>
        </p:nvSpPr>
        <p:spPr>
          <a:xfrm>
            <a:off x="365870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3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3D438C0-7912-784B-8140-0C1C3FAAA862}"/>
              </a:ext>
            </a:extLst>
          </p:cNvPr>
          <p:cNvSpPr txBox="1"/>
          <p:nvPr/>
        </p:nvSpPr>
        <p:spPr>
          <a:xfrm>
            <a:off x="4384539" y="331304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6528C31-C68C-FD47-83DF-46008DFD3BE6}"/>
              </a:ext>
            </a:extLst>
          </p:cNvPr>
          <p:cNvSpPr txBox="1"/>
          <p:nvPr/>
        </p:nvSpPr>
        <p:spPr>
          <a:xfrm>
            <a:off x="5111749" y="3304183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5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8E3F576-9207-0644-9920-47C2C641E2C6}"/>
              </a:ext>
            </a:extLst>
          </p:cNvPr>
          <p:cNvSpPr txBox="1"/>
          <p:nvPr/>
        </p:nvSpPr>
        <p:spPr>
          <a:xfrm>
            <a:off x="5873477" y="3313041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6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343C158F-FE64-6144-9190-57489AA936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09346" y="3465716"/>
            <a:ext cx="868293" cy="868293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4AA211B2-AEF0-0E4E-A8D5-26BC6A61B9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47051" y="3465715"/>
            <a:ext cx="868293" cy="868293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E465E990-2EED-9040-910E-2A9F4E559C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84756" y="3465714"/>
            <a:ext cx="868293" cy="86829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B8E82FA-8F49-FC49-9684-6BEA5E1FFE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22461" y="3465714"/>
            <a:ext cx="868293" cy="86829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059A3F6-E605-204D-8C46-78B9CD6BC1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360166" y="3465713"/>
            <a:ext cx="868293" cy="868293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5E0CA787-6888-EA43-B920-16768A9B5774}"/>
              </a:ext>
            </a:extLst>
          </p:cNvPr>
          <p:cNvSpPr txBox="1"/>
          <p:nvPr/>
        </p:nvSpPr>
        <p:spPr>
          <a:xfrm>
            <a:off x="7646504" y="3730760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1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E17E43F-59CE-4E45-B003-DC8D857496F8}"/>
              </a:ext>
            </a:extLst>
          </p:cNvPr>
          <p:cNvSpPr txBox="1"/>
          <p:nvPr/>
        </p:nvSpPr>
        <p:spPr>
          <a:xfrm>
            <a:off x="8384211" y="37020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E02F6DD-3D35-0F44-824D-6B40D3C274E4}"/>
              </a:ext>
            </a:extLst>
          </p:cNvPr>
          <p:cNvSpPr txBox="1"/>
          <p:nvPr/>
        </p:nvSpPr>
        <p:spPr>
          <a:xfrm>
            <a:off x="9138481" y="37020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3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4912455-450C-2C47-817C-353678821043}"/>
              </a:ext>
            </a:extLst>
          </p:cNvPr>
          <p:cNvSpPr txBox="1"/>
          <p:nvPr/>
        </p:nvSpPr>
        <p:spPr>
          <a:xfrm>
            <a:off x="9864313" y="3710880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8C2F7B1-C0C5-134A-94CE-06683029A7C8}"/>
              </a:ext>
            </a:extLst>
          </p:cNvPr>
          <p:cNvSpPr txBox="1"/>
          <p:nvPr/>
        </p:nvSpPr>
        <p:spPr>
          <a:xfrm>
            <a:off x="10591523" y="3702021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5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5B3227D4-AA5C-8E4E-8EB6-3E89D0E849CC}"/>
              </a:ext>
            </a:extLst>
          </p:cNvPr>
          <p:cNvSpPr/>
          <p:nvPr/>
        </p:nvSpPr>
        <p:spPr>
          <a:xfrm>
            <a:off x="3447774" y="1586947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0BD8897D-6DCE-9242-B4A6-593C25E59CE0}"/>
              </a:ext>
            </a:extLst>
          </p:cNvPr>
          <p:cNvSpPr/>
          <p:nvPr/>
        </p:nvSpPr>
        <p:spPr>
          <a:xfrm>
            <a:off x="3739877" y="1594126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2DBD88BB-E362-5E45-8522-F490E43924EB}"/>
              </a:ext>
            </a:extLst>
          </p:cNvPr>
          <p:cNvSpPr/>
          <p:nvPr/>
        </p:nvSpPr>
        <p:spPr>
          <a:xfrm>
            <a:off x="4172267" y="2515672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177BC8B2-677D-EE45-97C5-A7B0735AC258}"/>
              </a:ext>
            </a:extLst>
          </p:cNvPr>
          <p:cNvSpPr/>
          <p:nvPr/>
        </p:nvSpPr>
        <p:spPr>
          <a:xfrm>
            <a:off x="5099879" y="1888158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E959BF6A-C2A0-4D48-89FF-457F2DC131B1}"/>
              </a:ext>
            </a:extLst>
          </p:cNvPr>
          <p:cNvSpPr/>
          <p:nvPr/>
        </p:nvSpPr>
        <p:spPr>
          <a:xfrm>
            <a:off x="4543017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313FE802-F200-7E46-8F6E-6F5AFA8736B6}"/>
              </a:ext>
            </a:extLst>
          </p:cNvPr>
          <p:cNvSpPr/>
          <p:nvPr/>
        </p:nvSpPr>
        <p:spPr>
          <a:xfrm>
            <a:off x="4782383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34EC4007-33C3-9043-ADC9-BE6DF4A14F17}"/>
              </a:ext>
            </a:extLst>
          </p:cNvPr>
          <p:cNvCxnSpPr>
            <a:stCxn id="52" idx="3"/>
            <a:endCxn id="24" idx="0"/>
          </p:cNvCxnSpPr>
          <p:nvPr/>
        </p:nvCxnSpPr>
        <p:spPr>
          <a:xfrm flipH="1">
            <a:off x="2363719" y="1736823"/>
            <a:ext cx="1109770" cy="133105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563DF495-8CF4-8545-8F89-FF4AB68661E3}"/>
              </a:ext>
            </a:extLst>
          </p:cNvPr>
          <p:cNvCxnSpPr>
            <a:cxnSpLocks/>
            <a:stCxn id="53" idx="3"/>
            <a:endCxn id="25" idx="0"/>
          </p:cNvCxnSpPr>
          <p:nvPr/>
        </p:nvCxnSpPr>
        <p:spPr>
          <a:xfrm flipH="1">
            <a:off x="3101424" y="1744002"/>
            <a:ext cx="664168" cy="132387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9EED0754-C585-F64C-B58C-B3731CB6F5A2}"/>
              </a:ext>
            </a:extLst>
          </p:cNvPr>
          <p:cNvCxnSpPr>
            <a:cxnSpLocks/>
            <a:stCxn id="54" idx="3"/>
            <a:endCxn id="26" idx="0"/>
          </p:cNvCxnSpPr>
          <p:nvPr/>
        </p:nvCxnSpPr>
        <p:spPr>
          <a:xfrm flipH="1">
            <a:off x="3839129" y="2665548"/>
            <a:ext cx="358853" cy="402328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240DBAC1-E59D-BF47-ADD2-9914DF638A85}"/>
              </a:ext>
            </a:extLst>
          </p:cNvPr>
          <p:cNvCxnSpPr>
            <a:cxnSpLocks/>
            <a:stCxn id="56" idx="4"/>
            <a:endCxn id="27" idx="0"/>
          </p:cNvCxnSpPr>
          <p:nvPr/>
        </p:nvCxnSpPr>
        <p:spPr>
          <a:xfrm flipH="1">
            <a:off x="4576834" y="895902"/>
            <a:ext cx="53979" cy="2171974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AC0AA3A7-F9DC-B342-B396-9FD1A2C02735}"/>
              </a:ext>
            </a:extLst>
          </p:cNvPr>
          <p:cNvCxnSpPr>
            <a:cxnSpLocks/>
            <a:stCxn id="57" idx="4"/>
            <a:endCxn id="28" idx="0"/>
          </p:cNvCxnSpPr>
          <p:nvPr/>
        </p:nvCxnSpPr>
        <p:spPr>
          <a:xfrm>
            <a:off x="4870179" y="895902"/>
            <a:ext cx="444360" cy="2171973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0CADA373-864A-E042-822F-22078F724781}"/>
              </a:ext>
            </a:extLst>
          </p:cNvPr>
          <p:cNvCxnSpPr>
            <a:cxnSpLocks/>
            <a:stCxn id="55" idx="5"/>
            <a:endCxn id="29" idx="0"/>
          </p:cNvCxnSpPr>
          <p:nvPr/>
        </p:nvCxnSpPr>
        <p:spPr>
          <a:xfrm>
            <a:off x="5249755" y="2038034"/>
            <a:ext cx="802487" cy="102984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5CBC6D04-4382-724B-A29E-94B9D3E4F047}"/>
              </a:ext>
            </a:extLst>
          </p:cNvPr>
          <p:cNvSpPr/>
          <p:nvPr/>
        </p:nvSpPr>
        <p:spPr>
          <a:xfrm>
            <a:off x="7985536" y="2769151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577D5B1D-4D15-494B-99E3-952FB928D113}"/>
              </a:ext>
            </a:extLst>
          </p:cNvPr>
          <p:cNvSpPr/>
          <p:nvPr/>
        </p:nvSpPr>
        <p:spPr>
          <a:xfrm>
            <a:off x="8277639" y="2776330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73A06E60-784E-E841-8F06-DA9AEEF9D94B}"/>
              </a:ext>
            </a:extLst>
          </p:cNvPr>
          <p:cNvSpPr/>
          <p:nvPr/>
        </p:nvSpPr>
        <p:spPr>
          <a:xfrm>
            <a:off x="8557037" y="2769151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989042A7-67F6-1F4A-9472-2CDEA39C4CD7}"/>
              </a:ext>
            </a:extLst>
          </p:cNvPr>
          <p:cNvSpPr/>
          <p:nvPr/>
        </p:nvSpPr>
        <p:spPr>
          <a:xfrm>
            <a:off x="8849140" y="2776330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E1AF15C1-40D3-5745-968A-A21F8CD0A634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7843493" y="3006587"/>
            <a:ext cx="163859" cy="459129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5F6E815E-EA5E-FD48-96CE-1848B7C5D4F0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8409082" y="3006587"/>
            <a:ext cx="172116" cy="459128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76188DF8-640D-374C-85A4-3EA2D9FBBECB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8736629" y="2988636"/>
            <a:ext cx="582274" cy="477078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35B08C7D-2A20-7A43-95F7-5C1A52BABD55}"/>
              </a:ext>
            </a:extLst>
          </p:cNvPr>
          <p:cNvCxnSpPr>
            <a:cxnSpLocks/>
          </p:cNvCxnSpPr>
          <p:nvPr/>
        </p:nvCxnSpPr>
        <p:spPr>
          <a:xfrm>
            <a:off x="9079475" y="2975803"/>
            <a:ext cx="813273" cy="49761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橢圓 93">
            <a:extLst>
              <a:ext uri="{FF2B5EF4-FFF2-40B4-BE49-F238E27FC236}">
                <a16:creationId xmlns:a16="http://schemas.microsoft.com/office/drawing/2014/main" id="{A84CA333-61C3-6249-8D39-3309DBB76255}"/>
              </a:ext>
            </a:extLst>
          </p:cNvPr>
          <p:cNvSpPr/>
          <p:nvPr/>
        </p:nvSpPr>
        <p:spPr>
          <a:xfrm>
            <a:off x="10250555" y="2051625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983155-5F58-984B-B411-7B7E7B0C21DB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0383078" y="2263930"/>
            <a:ext cx="411235" cy="1201783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>
            <a:extLst>
              <a:ext uri="{FF2B5EF4-FFF2-40B4-BE49-F238E27FC236}">
                <a16:creationId xmlns:a16="http://schemas.microsoft.com/office/drawing/2014/main" id="{7FF25736-D6F6-CE45-8DDC-74808CFF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3" y="239851"/>
            <a:ext cx="1309071" cy="355186"/>
          </a:xfrm>
        </p:spPr>
        <p:txBody>
          <a:bodyPr>
            <a:normAutofit/>
          </a:bodyPr>
          <a:lstStyle/>
          <a:p>
            <a:r>
              <a:rPr kumimoji="1" lang="zh-TW" altLang="en-US" sz="800" dirty="0"/>
              <a:t>掛載另外一個檔案系統</a:t>
            </a:r>
          </a:p>
        </p:txBody>
      </p:sp>
      <p:sp>
        <p:nvSpPr>
          <p:cNvPr id="16" name="摺角紙張 15">
            <a:extLst>
              <a:ext uri="{FF2B5EF4-FFF2-40B4-BE49-F238E27FC236}">
                <a16:creationId xmlns:a16="http://schemas.microsoft.com/office/drawing/2014/main" id="{562B1414-6083-BB49-87B6-1E667DCA2821}"/>
              </a:ext>
            </a:extLst>
          </p:cNvPr>
          <p:cNvSpPr/>
          <p:nvPr/>
        </p:nvSpPr>
        <p:spPr>
          <a:xfrm>
            <a:off x="2293082" y="4613681"/>
            <a:ext cx="4081214" cy="1272209"/>
          </a:xfrm>
          <a:prstGeom prst="foldedCorne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/dev/</a:t>
            </a:r>
            <a:r>
              <a:rPr kumimoji="1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sda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，</a:t>
            </a:r>
            <a:r>
              <a:rPr kumimoji="1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btrfs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 =&gt;  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/dev/</a:t>
            </a:r>
            <a:r>
              <a:rPr kumimoji="1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sda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，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ext4 =&gt; /home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F23F0B2-6024-7145-BF64-9C1E433AB5D0}"/>
              </a:ext>
            </a:extLst>
          </p:cNvPr>
          <p:cNvSpPr/>
          <p:nvPr/>
        </p:nvSpPr>
        <p:spPr>
          <a:xfrm>
            <a:off x="5888935" y="638574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  <a:hlinkClick r:id="rId4"/>
              </a:rPr>
              <a:t>圖片來源：</a:t>
            </a:r>
            <a:r>
              <a:rPr kumimoji="0" lang="en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  <a:hlinkClick r:id="rId4"/>
              </a:rPr>
              <a:t>http://chittagongit.com//images/settings-icon-png/settings-icon-png-3.jpg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79EBF45-7470-6443-B09E-F6F15B69C535}"/>
              </a:ext>
            </a:extLst>
          </p:cNvPr>
          <p:cNvSpPr/>
          <p:nvPr/>
        </p:nvSpPr>
        <p:spPr>
          <a:xfrm>
            <a:off x="2293080" y="4334006"/>
            <a:ext cx="4081215" cy="27775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r>
              <a:rPr kumimoji="1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etc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r>
              <a:rPr kumimoji="1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fstab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783F0D2-8342-1D41-B424-16ABFC98C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624" y="4093034"/>
            <a:ext cx="689705" cy="68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68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角形 1">
            <a:extLst>
              <a:ext uri="{FF2B5EF4-FFF2-40B4-BE49-F238E27FC236}">
                <a16:creationId xmlns:a16="http://schemas.microsoft.com/office/drawing/2014/main" id="{B0D661E6-D4B9-9046-8EDA-CB8C30C64C5E}"/>
              </a:ext>
            </a:extLst>
          </p:cNvPr>
          <p:cNvSpPr/>
          <p:nvPr/>
        </p:nvSpPr>
        <p:spPr>
          <a:xfrm>
            <a:off x="2080591" y="417444"/>
            <a:ext cx="4167809" cy="240526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F2129F8-F011-1C46-A432-6FF5606F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77" y="1783521"/>
            <a:ext cx="1168400" cy="116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765E273-9EF7-6C45-AEDC-8BC94CAC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128" y="790713"/>
            <a:ext cx="1168400" cy="1168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3F75459-140C-1A4F-A48E-F64BEFA0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253" y="1165087"/>
            <a:ext cx="1168400" cy="11684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EF8FF274-409D-7240-89D3-C4D68B57BC14}"/>
              </a:ext>
            </a:extLst>
          </p:cNvPr>
          <p:cNvSpPr/>
          <p:nvPr/>
        </p:nvSpPr>
        <p:spPr>
          <a:xfrm>
            <a:off x="3466551" y="21518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/boot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8851DD-0E09-1543-994E-550F3D7E3958}"/>
              </a:ext>
            </a:extLst>
          </p:cNvPr>
          <p:cNvSpPr/>
          <p:nvPr/>
        </p:nvSpPr>
        <p:spPr>
          <a:xfrm>
            <a:off x="4426228" y="15041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var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921365A-A9D9-E740-823E-32514C812F32}"/>
              </a:ext>
            </a:extLst>
          </p:cNvPr>
          <p:cNvSpPr/>
          <p:nvPr/>
        </p:nvSpPr>
        <p:spPr>
          <a:xfrm>
            <a:off x="3081132" y="1129748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/bin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A37455C8-CC99-C644-8B81-0449CD3E7D27}"/>
              </a:ext>
            </a:extLst>
          </p:cNvPr>
          <p:cNvSpPr/>
          <p:nvPr/>
        </p:nvSpPr>
        <p:spPr>
          <a:xfrm>
            <a:off x="7116417" y="1023731"/>
            <a:ext cx="4167809" cy="2405269"/>
          </a:xfrm>
          <a:prstGeom prst="triangl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4242D2CF-78F3-7F40-9782-40A0B016B988}"/>
              </a:ext>
            </a:extLst>
          </p:cNvPr>
          <p:cNvCxnSpPr>
            <a:cxnSpLocks/>
            <a:endCxn id="11" idx="0"/>
          </p:cNvCxnSpPr>
          <p:nvPr/>
        </p:nvCxnSpPr>
        <p:spPr>
          <a:xfrm flipV="1">
            <a:off x="6261100" y="1023731"/>
            <a:ext cx="2939222" cy="1798982"/>
          </a:xfrm>
          <a:prstGeom prst="bentConnector4">
            <a:avLst>
              <a:gd name="adj1" fmla="val 14550"/>
              <a:gd name="adj2" fmla="val 136648"/>
            </a:avLst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458D7DE1-0C96-3F46-A70A-C90525BC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842" y="54665"/>
            <a:ext cx="1168400" cy="11684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490C738A-3D01-4647-A53C-2FC592E76FD6}"/>
              </a:ext>
            </a:extLst>
          </p:cNvPr>
          <p:cNvSpPr/>
          <p:nvPr/>
        </p:nvSpPr>
        <p:spPr>
          <a:xfrm>
            <a:off x="3919330" y="172279"/>
            <a:ext cx="490330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C78FFD5-AAEB-1745-99AC-3CAEB1FC9F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64597" y="911638"/>
            <a:ext cx="2287107" cy="2094949"/>
          </a:xfrm>
          <a:prstGeom prst="rect">
            <a:avLst/>
          </a:prstGeom>
        </p:spPr>
      </p:pic>
      <p:sp>
        <p:nvSpPr>
          <p:cNvPr id="20" name="橢圓 19">
            <a:extLst>
              <a:ext uri="{FF2B5EF4-FFF2-40B4-BE49-F238E27FC236}">
                <a16:creationId xmlns:a16="http://schemas.microsoft.com/office/drawing/2014/main" id="{6A53C2C4-E088-EB44-8264-FE9F94AAEF0A}"/>
              </a:ext>
            </a:extLst>
          </p:cNvPr>
          <p:cNvSpPr/>
          <p:nvPr/>
        </p:nvSpPr>
        <p:spPr>
          <a:xfrm>
            <a:off x="8736496" y="1023731"/>
            <a:ext cx="927650" cy="490330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/home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E3B1BD8E-7008-7C4D-A646-DEE16A1EEB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51748" y="1634434"/>
            <a:ext cx="858631" cy="858631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35A7731B-2E1D-8D49-9DD2-8C9F9EA72672}"/>
              </a:ext>
            </a:extLst>
          </p:cNvPr>
          <p:cNvSpPr/>
          <p:nvPr/>
        </p:nvSpPr>
        <p:spPr>
          <a:xfrm>
            <a:off x="9028734" y="1800362"/>
            <a:ext cx="1113181" cy="490330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shiwulo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DB670E03-1ED5-6F4E-870B-AFE3AC40A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572" y="3067878"/>
            <a:ext cx="868293" cy="868293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CCEB433-408B-2B42-8E51-F2C797E9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277" y="3067877"/>
            <a:ext cx="868293" cy="86829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B5442B7-9E71-3843-BC89-7CACA663E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982" y="3067876"/>
            <a:ext cx="868293" cy="868293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05C902D-6579-5F40-95CD-D99EFB5BD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687" y="3067876"/>
            <a:ext cx="868293" cy="868293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0ECC75A-6AFF-AB4E-8299-8BC049FA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92" y="3067875"/>
            <a:ext cx="868293" cy="86829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124CD1CD-EF51-6F4A-B9DA-C651E957B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95" y="3067874"/>
            <a:ext cx="868293" cy="868293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BCA91DC4-324A-2849-B1BB-262ACB2EBFB5}"/>
              </a:ext>
            </a:extLst>
          </p:cNvPr>
          <p:cNvSpPr txBox="1"/>
          <p:nvPr/>
        </p:nvSpPr>
        <p:spPr>
          <a:xfrm>
            <a:off x="2166730" y="33329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1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6F21513-D86A-C649-92E9-B4CA076FEFCA}"/>
              </a:ext>
            </a:extLst>
          </p:cNvPr>
          <p:cNvSpPr txBox="1"/>
          <p:nvPr/>
        </p:nvSpPr>
        <p:spPr>
          <a:xfrm>
            <a:off x="290443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D53A681-31C8-8E45-852D-1437F41F8571}"/>
              </a:ext>
            </a:extLst>
          </p:cNvPr>
          <p:cNvSpPr txBox="1"/>
          <p:nvPr/>
        </p:nvSpPr>
        <p:spPr>
          <a:xfrm>
            <a:off x="365870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3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3D438C0-7912-784B-8140-0C1C3FAAA862}"/>
              </a:ext>
            </a:extLst>
          </p:cNvPr>
          <p:cNvSpPr txBox="1"/>
          <p:nvPr/>
        </p:nvSpPr>
        <p:spPr>
          <a:xfrm>
            <a:off x="4384539" y="331304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6528C31-C68C-FD47-83DF-46008DFD3BE6}"/>
              </a:ext>
            </a:extLst>
          </p:cNvPr>
          <p:cNvSpPr txBox="1"/>
          <p:nvPr/>
        </p:nvSpPr>
        <p:spPr>
          <a:xfrm>
            <a:off x="5111749" y="3304183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5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8E3F576-9207-0644-9920-47C2C641E2C6}"/>
              </a:ext>
            </a:extLst>
          </p:cNvPr>
          <p:cNvSpPr txBox="1"/>
          <p:nvPr/>
        </p:nvSpPr>
        <p:spPr>
          <a:xfrm>
            <a:off x="5873477" y="3313041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6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343C158F-FE64-6144-9190-57489AA936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09346" y="3465716"/>
            <a:ext cx="868293" cy="868293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4AA211B2-AEF0-0E4E-A8D5-26BC6A61B9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47051" y="3465715"/>
            <a:ext cx="868293" cy="868293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E465E990-2EED-9040-910E-2A9F4E559C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84756" y="3465714"/>
            <a:ext cx="868293" cy="86829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B8E82FA-8F49-FC49-9684-6BEA5E1FFE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22461" y="3465714"/>
            <a:ext cx="868293" cy="86829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059A3F6-E605-204D-8C46-78B9CD6BC1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360166" y="3465713"/>
            <a:ext cx="868293" cy="868293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5E0CA787-6888-EA43-B920-16768A9B5774}"/>
              </a:ext>
            </a:extLst>
          </p:cNvPr>
          <p:cNvSpPr txBox="1"/>
          <p:nvPr/>
        </p:nvSpPr>
        <p:spPr>
          <a:xfrm>
            <a:off x="7646504" y="3730760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1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E17E43F-59CE-4E45-B003-DC8D857496F8}"/>
              </a:ext>
            </a:extLst>
          </p:cNvPr>
          <p:cNvSpPr txBox="1"/>
          <p:nvPr/>
        </p:nvSpPr>
        <p:spPr>
          <a:xfrm>
            <a:off x="8384211" y="37020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E02F6DD-3D35-0F44-824D-6B40D3C274E4}"/>
              </a:ext>
            </a:extLst>
          </p:cNvPr>
          <p:cNvSpPr txBox="1"/>
          <p:nvPr/>
        </p:nvSpPr>
        <p:spPr>
          <a:xfrm>
            <a:off x="9138481" y="37020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3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4912455-450C-2C47-817C-353678821043}"/>
              </a:ext>
            </a:extLst>
          </p:cNvPr>
          <p:cNvSpPr txBox="1"/>
          <p:nvPr/>
        </p:nvSpPr>
        <p:spPr>
          <a:xfrm>
            <a:off x="9864313" y="3710880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8C2F7B1-C0C5-134A-94CE-06683029A7C8}"/>
              </a:ext>
            </a:extLst>
          </p:cNvPr>
          <p:cNvSpPr txBox="1"/>
          <p:nvPr/>
        </p:nvSpPr>
        <p:spPr>
          <a:xfrm>
            <a:off x="10591523" y="3702021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5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5B3227D4-AA5C-8E4E-8EB6-3E89D0E849CC}"/>
              </a:ext>
            </a:extLst>
          </p:cNvPr>
          <p:cNvSpPr/>
          <p:nvPr/>
        </p:nvSpPr>
        <p:spPr>
          <a:xfrm>
            <a:off x="3447774" y="1586947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0BD8897D-6DCE-9242-B4A6-593C25E59CE0}"/>
              </a:ext>
            </a:extLst>
          </p:cNvPr>
          <p:cNvSpPr/>
          <p:nvPr/>
        </p:nvSpPr>
        <p:spPr>
          <a:xfrm>
            <a:off x="3739877" y="1594126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2DBD88BB-E362-5E45-8522-F490E43924EB}"/>
              </a:ext>
            </a:extLst>
          </p:cNvPr>
          <p:cNvSpPr/>
          <p:nvPr/>
        </p:nvSpPr>
        <p:spPr>
          <a:xfrm>
            <a:off x="4172267" y="2515672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177BC8B2-677D-EE45-97C5-A7B0735AC258}"/>
              </a:ext>
            </a:extLst>
          </p:cNvPr>
          <p:cNvSpPr/>
          <p:nvPr/>
        </p:nvSpPr>
        <p:spPr>
          <a:xfrm>
            <a:off x="5099879" y="1888158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E959BF6A-C2A0-4D48-89FF-457F2DC131B1}"/>
              </a:ext>
            </a:extLst>
          </p:cNvPr>
          <p:cNvSpPr/>
          <p:nvPr/>
        </p:nvSpPr>
        <p:spPr>
          <a:xfrm>
            <a:off x="4543017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313FE802-F200-7E46-8F6E-6F5AFA8736B6}"/>
              </a:ext>
            </a:extLst>
          </p:cNvPr>
          <p:cNvSpPr/>
          <p:nvPr/>
        </p:nvSpPr>
        <p:spPr>
          <a:xfrm>
            <a:off x="4782383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34EC4007-33C3-9043-ADC9-BE6DF4A14F17}"/>
              </a:ext>
            </a:extLst>
          </p:cNvPr>
          <p:cNvCxnSpPr>
            <a:stCxn id="52" idx="3"/>
            <a:endCxn id="24" idx="0"/>
          </p:cNvCxnSpPr>
          <p:nvPr/>
        </p:nvCxnSpPr>
        <p:spPr>
          <a:xfrm flipH="1">
            <a:off x="2363719" y="1736823"/>
            <a:ext cx="1109770" cy="133105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563DF495-8CF4-8545-8F89-FF4AB68661E3}"/>
              </a:ext>
            </a:extLst>
          </p:cNvPr>
          <p:cNvCxnSpPr>
            <a:cxnSpLocks/>
            <a:stCxn id="53" idx="3"/>
            <a:endCxn id="25" idx="0"/>
          </p:cNvCxnSpPr>
          <p:nvPr/>
        </p:nvCxnSpPr>
        <p:spPr>
          <a:xfrm flipH="1">
            <a:off x="3101424" y="1744002"/>
            <a:ext cx="664168" cy="132387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9EED0754-C585-F64C-B58C-B3731CB6F5A2}"/>
              </a:ext>
            </a:extLst>
          </p:cNvPr>
          <p:cNvCxnSpPr>
            <a:cxnSpLocks/>
            <a:stCxn id="54" idx="3"/>
            <a:endCxn id="26" idx="0"/>
          </p:cNvCxnSpPr>
          <p:nvPr/>
        </p:nvCxnSpPr>
        <p:spPr>
          <a:xfrm flipH="1">
            <a:off x="3839129" y="2665548"/>
            <a:ext cx="358853" cy="402328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240DBAC1-E59D-BF47-ADD2-9914DF638A85}"/>
              </a:ext>
            </a:extLst>
          </p:cNvPr>
          <p:cNvCxnSpPr>
            <a:cxnSpLocks/>
            <a:stCxn id="56" idx="4"/>
            <a:endCxn id="27" idx="0"/>
          </p:cNvCxnSpPr>
          <p:nvPr/>
        </p:nvCxnSpPr>
        <p:spPr>
          <a:xfrm flipH="1">
            <a:off x="4576834" y="895902"/>
            <a:ext cx="53979" cy="2171974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AC0AA3A7-F9DC-B342-B396-9FD1A2C02735}"/>
              </a:ext>
            </a:extLst>
          </p:cNvPr>
          <p:cNvCxnSpPr>
            <a:cxnSpLocks/>
            <a:stCxn id="57" idx="4"/>
            <a:endCxn id="28" idx="0"/>
          </p:cNvCxnSpPr>
          <p:nvPr/>
        </p:nvCxnSpPr>
        <p:spPr>
          <a:xfrm>
            <a:off x="4870179" y="895902"/>
            <a:ext cx="444360" cy="2171973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0CADA373-864A-E042-822F-22078F724781}"/>
              </a:ext>
            </a:extLst>
          </p:cNvPr>
          <p:cNvCxnSpPr>
            <a:cxnSpLocks/>
            <a:stCxn id="55" idx="5"/>
            <a:endCxn id="29" idx="0"/>
          </p:cNvCxnSpPr>
          <p:nvPr/>
        </p:nvCxnSpPr>
        <p:spPr>
          <a:xfrm>
            <a:off x="5249755" y="2038034"/>
            <a:ext cx="802487" cy="102984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5CBC6D04-4382-724B-A29E-94B9D3E4F047}"/>
              </a:ext>
            </a:extLst>
          </p:cNvPr>
          <p:cNvSpPr/>
          <p:nvPr/>
        </p:nvSpPr>
        <p:spPr>
          <a:xfrm>
            <a:off x="7985536" y="2769151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577D5B1D-4D15-494B-99E3-952FB928D113}"/>
              </a:ext>
            </a:extLst>
          </p:cNvPr>
          <p:cNvSpPr/>
          <p:nvPr/>
        </p:nvSpPr>
        <p:spPr>
          <a:xfrm>
            <a:off x="8277639" y="2776330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73A06E60-784E-E841-8F06-DA9AEEF9D94B}"/>
              </a:ext>
            </a:extLst>
          </p:cNvPr>
          <p:cNvSpPr/>
          <p:nvPr/>
        </p:nvSpPr>
        <p:spPr>
          <a:xfrm>
            <a:off x="8557037" y="2769151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989042A7-67F6-1F4A-9472-2CDEA39C4CD7}"/>
              </a:ext>
            </a:extLst>
          </p:cNvPr>
          <p:cNvSpPr/>
          <p:nvPr/>
        </p:nvSpPr>
        <p:spPr>
          <a:xfrm>
            <a:off x="8849140" y="2776330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E1AF15C1-40D3-5745-968A-A21F8CD0A634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7843493" y="3006587"/>
            <a:ext cx="163859" cy="459129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5F6E815E-EA5E-FD48-96CE-1848B7C5D4F0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8409082" y="3006587"/>
            <a:ext cx="172116" cy="459128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76188DF8-640D-374C-85A4-3EA2D9FBBECB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8736629" y="2988636"/>
            <a:ext cx="582274" cy="477078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35B08C7D-2A20-7A43-95F7-5C1A52BABD55}"/>
              </a:ext>
            </a:extLst>
          </p:cNvPr>
          <p:cNvCxnSpPr>
            <a:cxnSpLocks/>
          </p:cNvCxnSpPr>
          <p:nvPr/>
        </p:nvCxnSpPr>
        <p:spPr>
          <a:xfrm>
            <a:off x="9079475" y="2975803"/>
            <a:ext cx="813273" cy="49761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橢圓 93">
            <a:extLst>
              <a:ext uri="{FF2B5EF4-FFF2-40B4-BE49-F238E27FC236}">
                <a16:creationId xmlns:a16="http://schemas.microsoft.com/office/drawing/2014/main" id="{A84CA333-61C3-6249-8D39-3309DBB76255}"/>
              </a:ext>
            </a:extLst>
          </p:cNvPr>
          <p:cNvSpPr/>
          <p:nvPr/>
        </p:nvSpPr>
        <p:spPr>
          <a:xfrm>
            <a:off x="10250555" y="2051625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983155-5F58-984B-B411-7B7E7B0C21DB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0383078" y="2263930"/>
            <a:ext cx="411235" cy="1201783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>
            <a:extLst>
              <a:ext uri="{FF2B5EF4-FFF2-40B4-BE49-F238E27FC236}">
                <a16:creationId xmlns:a16="http://schemas.microsoft.com/office/drawing/2014/main" id="{7FF25736-D6F6-CE45-8DDC-74808CFF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3" y="239851"/>
            <a:ext cx="1309071" cy="355186"/>
          </a:xfrm>
        </p:spPr>
        <p:txBody>
          <a:bodyPr>
            <a:normAutofit/>
          </a:bodyPr>
          <a:lstStyle/>
          <a:p>
            <a:r>
              <a:rPr kumimoji="1" lang="en-US" altLang="zh-TW" sz="800" dirty="0"/>
              <a:t>hardlink-1</a:t>
            </a:r>
            <a:endParaRPr kumimoji="1" lang="zh-TW" altLang="en-US" sz="800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F32DA05-3176-CF48-A2A2-904C7E53B84B}"/>
              </a:ext>
            </a:extLst>
          </p:cNvPr>
          <p:cNvGrpSpPr/>
          <p:nvPr/>
        </p:nvGrpSpPr>
        <p:grpSpPr>
          <a:xfrm>
            <a:off x="2765864" y="2088339"/>
            <a:ext cx="335560" cy="979538"/>
            <a:chOff x="2765864" y="2088339"/>
            <a:chExt cx="335560" cy="979538"/>
          </a:xfrm>
        </p:grpSpPr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8F90C1D4-CEDC-364B-BE60-6A8E66D32B8A}"/>
                </a:ext>
              </a:extLst>
            </p:cNvPr>
            <p:cNvSpPr/>
            <p:nvPr/>
          </p:nvSpPr>
          <p:spPr>
            <a:xfrm>
              <a:off x="2765864" y="2088339"/>
              <a:ext cx="245148" cy="245148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2</a:t>
              </a:r>
              <a:endPara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64" name="直線箭頭接點 63">
              <a:extLst>
                <a:ext uri="{FF2B5EF4-FFF2-40B4-BE49-F238E27FC236}">
                  <a16:creationId xmlns:a16="http://schemas.microsoft.com/office/drawing/2014/main" id="{914DF2FA-BC29-9D40-8BE7-39907A1B6B1B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2935357" y="2358887"/>
              <a:ext cx="166067" cy="708990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954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3959 0.065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66" y="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角形 1">
            <a:extLst>
              <a:ext uri="{FF2B5EF4-FFF2-40B4-BE49-F238E27FC236}">
                <a16:creationId xmlns:a16="http://schemas.microsoft.com/office/drawing/2014/main" id="{B0D661E6-D4B9-9046-8EDA-CB8C30C64C5E}"/>
              </a:ext>
            </a:extLst>
          </p:cNvPr>
          <p:cNvSpPr/>
          <p:nvPr/>
        </p:nvSpPr>
        <p:spPr>
          <a:xfrm>
            <a:off x="2080591" y="417444"/>
            <a:ext cx="4167809" cy="240526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F2129F8-F011-1C46-A432-6FF5606F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77" y="1783521"/>
            <a:ext cx="1168400" cy="116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765E273-9EF7-6C45-AEDC-8BC94CAC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128" y="790713"/>
            <a:ext cx="1168400" cy="1168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3F75459-140C-1A4F-A48E-F64BEFA0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253" y="1165087"/>
            <a:ext cx="1168400" cy="11684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EF8FF274-409D-7240-89D3-C4D68B57BC14}"/>
              </a:ext>
            </a:extLst>
          </p:cNvPr>
          <p:cNvSpPr/>
          <p:nvPr/>
        </p:nvSpPr>
        <p:spPr>
          <a:xfrm>
            <a:off x="3466551" y="21518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/boot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8851DD-0E09-1543-994E-550F3D7E3958}"/>
              </a:ext>
            </a:extLst>
          </p:cNvPr>
          <p:cNvSpPr/>
          <p:nvPr/>
        </p:nvSpPr>
        <p:spPr>
          <a:xfrm>
            <a:off x="4426228" y="1504122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var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921365A-A9D9-E740-823E-32514C812F32}"/>
              </a:ext>
            </a:extLst>
          </p:cNvPr>
          <p:cNvSpPr/>
          <p:nvPr/>
        </p:nvSpPr>
        <p:spPr>
          <a:xfrm>
            <a:off x="3081132" y="1129748"/>
            <a:ext cx="755375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/bin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A37455C8-CC99-C644-8B81-0449CD3E7D27}"/>
              </a:ext>
            </a:extLst>
          </p:cNvPr>
          <p:cNvSpPr/>
          <p:nvPr/>
        </p:nvSpPr>
        <p:spPr>
          <a:xfrm>
            <a:off x="7116417" y="1023731"/>
            <a:ext cx="4167809" cy="2405269"/>
          </a:xfrm>
          <a:prstGeom prst="triangl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4242D2CF-78F3-7F40-9782-40A0B016B988}"/>
              </a:ext>
            </a:extLst>
          </p:cNvPr>
          <p:cNvCxnSpPr>
            <a:cxnSpLocks/>
            <a:endCxn id="11" idx="0"/>
          </p:cNvCxnSpPr>
          <p:nvPr/>
        </p:nvCxnSpPr>
        <p:spPr>
          <a:xfrm flipV="1">
            <a:off x="6261100" y="1023731"/>
            <a:ext cx="2939222" cy="1798982"/>
          </a:xfrm>
          <a:prstGeom prst="bentConnector4">
            <a:avLst>
              <a:gd name="adj1" fmla="val 14550"/>
              <a:gd name="adj2" fmla="val 136648"/>
            </a:avLst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458D7DE1-0C96-3F46-A70A-C90525BC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842" y="54665"/>
            <a:ext cx="1168400" cy="11684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490C738A-3D01-4647-A53C-2FC592E76FD6}"/>
              </a:ext>
            </a:extLst>
          </p:cNvPr>
          <p:cNvSpPr/>
          <p:nvPr/>
        </p:nvSpPr>
        <p:spPr>
          <a:xfrm>
            <a:off x="3919330" y="172279"/>
            <a:ext cx="490330" cy="490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C78FFD5-AAEB-1745-99AC-3CAEB1FC9F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64597" y="911638"/>
            <a:ext cx="2287107" cy="2094949"/>
          </a:xfrm>
          <a:prstGeom prst="rect">
            <a:avLst/>
          </a:prstGeom>
        </p:spPr>
      </p:pic>
      <p:sp>
        <p:nvSpPr>
          <p:cNvPr id="20" name="橢圓 19">
            <a:extLst>
              <a:ext uri="{FF2B5EF4-FFF2-40B4-BE49-F238E27FC236}">
                <a16:creationId xmlns:a16="http://schemas.microsoft.com/office/drawing/2014/main" id="{6A53C2C4-E088-EB44-8264-FE9F94AAEF0A}"/>
              </a:ext>
            </a:extLst>
          </p:cNvPr>
          <p:cNvSpPr/>
          <p:nvPr/>
        </p:nvSpPr>
        <p:spPr>
          <a:xfrm>
            <a:off x="8736496" y="1023731"/>
            <a:ext cx="927650" cy="490330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/home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E3B1BD8E-7008-7C4D-A646-DEE16A1EEB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51748" y="1634434"/>
            <a:ext cx="858631" cy="858631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35A7731B-2E1D-8D49-9DD2-8C9F9EA72672}"/>
              </a:ext>
            </a:extLst>
          </p:cNvPr>
          <p:cNvSpPr/>
          <p:nvPr/>
        </p:nvSpPr>
        <p:spPr>
          <a:xfrm>
            <a:off x="9028734" y="1800362"/>
            <a:ext cx="1113181" cy="490330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shiwulo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DB670E03-1ED5-6F4E-870B-AFE3AC40A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572" y="3067878"/>
            <a:ext cx="868293" cy="868293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CCEB433-408B-2B42-8E51-F2C797E9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277" y="3067877"/>
            <a:ext cx="868293" cy="86829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B5442B7-9E71-3843-BC89-7CACA663E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982" y="3067876"/>
            <a:ext cx="868293" cy="868293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05C902D-6579-5F40-95CD-D99EFB5BD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687" y="3067876"/>
            <a:ext cx="868293" cy="868293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0ECC75A-6AFF-AB4E-8299-8BC049FA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92" y="3067875"/>
            <a:ext cx="868293" cy="86829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124CD1CD-EF51-6F4A-B9DA-C651E957B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95" y="3067874"/>
            <a:ext cx="868293" cy="868293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BCA91DC4-324A-2849-B1BB-262ACB2EBFB5}"/>
              </a:ext>
            </a:extLst>
          </p:cNvPr>
          <p:cNvSpPr txBox="1"/>
          <p:nvPr/>
        </p:nvSpPr>
        <p:spPr>
          <a:xfrm>
            <a:off x="2166730" y="33329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1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6F21513-D86A-C649-92E9-B4CA076FEFCA}"/>
              </a:ext>
            </a:extLst>
          </p:cNvPr>
          <p:cNvSpPr txBox="1"/>
          <p:nvPr/>
        </p:nvSpPr>
        <p:spPr>
          <a:xfrm>
            <a:off x="290443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D53A681-31C8-8E45-852D-1437F41F8571}"/>
              </a:ext>
            </a:extLst>
          </p:cNvPr>
          <p:cNvSpPr txBox="1"/>
          <p:nvPr/>
        </p:nvSpPr>
        <p:spPr>
          <a:xfrm>
            <a:off x="3658707" y="3304184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3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3D438C0-7912-784B-8140-0C1C3FAAA862}"/>
              </a:ext>
            </a:extLst>
          </p:cNvPr>
          <p:cNvSpPr txBox="1"/>
          <p:nvPr/>
        </p:nvSpPr>
        <p:spPr>
          <a:xfrm>
            <a:off x="4384539" y="331304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6528C31-C68C-FD47-83DF-46008DFD3BE6}"/>
              </a:ext>
            </a:extLst>
          </p:cNvPr>
          <p:cNvSpPr txBox="1"/>
          <p:nvPr/>
        </p:nvSpPr>
        <p:spPr>
          <a:xfrm>
            <a:off x="5111749" y="3304183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5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8E3F576-9207-0644-9920-47C2C641E2C6}"/>
              </a:ext>
            </a:extLst>
          </p:cNvPr>
          <p:cNvSpPr txBox="1"/>
          <p:nvPr/>
        </p:nvSpPr>
        <p:spPr>
          <a:xfrm>
            <a:off x="5873477" y="3313041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6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343C158F-FE64-6144-9190-57489AA936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09346" y="3465716"/>
            <a:ext cx="868293" cy="868293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4AA211B2-AEF0-0E4E-A8D5-26BC6A61B9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47051" y="3465715"/>
            <a:ext cx="868293" cy="868293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E465E990-2EED-9040-910E-2A9F4E559C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84756" y="3465714"/>
            <a:ext cx="868293" cy="86829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B8E82FA-8F49-FC49-9684-6BEA5E1FFE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22461" y="3465714"/>
            <a:ext cx="868293" cy="86829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059A3F6-E605-204D-8C46-78B9CD6BC1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360166" y="3465713"/>
            <a:ext cx="868293" cy="868293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5E0CA787-6888-EA43-B920-16768A9B5774}"/>
              </a:ext>
            </a:extLst>
          </p:cNvPr>
          <p:cNvSpPr txBox="1"/>
          <p:nvPr/>
        </p:nvSpPr>
        <p:spPr>
          <a:xfrm>
            <a:off x="7646504" y="3730760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1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E17E43F-59CE-4E45-B003-DC8D857496F8}"/>
              </a:ext>
            </a:extLst>
          </p:cNvPr>
          <p:cNvSpPr txBox="1"/>
          <p:nvPr/>
        </p:nvSpPr>
        <p:spPr>
          <a:xfrm>
            <a:off x="8384211" y="37020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E02F6DD-3D35-0F44-824D-6B40D3C274E4}"/>
              </a:ext>
            </a:extLst>
          </p:cNvPr>
          <p:cNvSpPr txBox="1"/>
          <p:nvPr/>
        </p:nvSpPr>
        <p:spPr>
          <a:xfrm>
            <a:off x="9138481" y="3702022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3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4912455-450C-2C47-817C-353678821043}"/>
              </a:ext>
            </a:extLst>
          </p:cNvPr>
          <p:cNvSpPr txBox="1"/>
          <p:nvPr/>
        </p:nvSpPr>
        <p:spPr>
          <a:xfrm>
            <a:off x="9864313" y="3710880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8C2F7B1-C0C5-134A-94CE-06683029A7C8}"/>
              </a:ext>
            </a:extLst>
          </p:cNvPr>
          <p:cNvSpPr txBox="1"/>
          <p:nvPr/>
        </p:nvSpPr>
        <p:spPr>
          <a:xfrm>
            <a:off x="10591523" y="3702021"/>
            <a:ext cx="37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5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5B3227D4-AA5C-8E4E-8EB6-3E89D0E849CC}"/>
              </a:ext>
            </a:extLst>
          </p:cNvPr>
          <p:cNvSpPr/>
          <p:nvPr/>
        </p:nvSpPr>
        <p:spPr>
          <a:xfrm>
            <a:off x="3447774" y="1586947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0BD8897D-6DCE-9242-B4A6-593C25E59CE0}"/>
              </a:ext>
            </a:extLst>
          </p:cNvPr>
          <p:cNvSpPr/>
          <p:nvPr/>
        </p:nvSpPr>
        <p:spPr>
          <a:xfrm>
            <a:off x="3739877" y="1594126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2DBD88BB-E362-5E45-8522-F490E43924EB}"/>
              </a:ext>
            </a:extLst>
          </p:cNvPr>
          <p:cNvSpPr/>
          <p:nvPr/>
        </p:nvSpPr>
        <p:spPr>
          <a:xfrm>
            <a:off x="4172267" y="2515672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177BC8B2-677D-EE45-97C5-A7B0735AC258}"/>
              </a:ext>
            </a:extLst>
          </p:cNvPr>
          <p:cNvSpPr/>
          <p:nvPr/>
        </p:nvSpPr>
        <p:spPr>
          <a:xfrm>
            <a:off x="5099879" y="1888158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E959BF6A-C2A0-4D48-89FF-457F2DC131B1}"/>
              </a:ext>
            </a:extLst>
          </p:cNvPr>
          <p:cNvSpPr/>
          <p:nvPr/>
        </p:nvSpPr>
        <p:spPr>
          <a:xfrm>
            <a:off x="4543017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313FE802-F200-7E46-8F6E-6F5AFA8736B6}"/>
              </a:ext>
            </a:extLst>
          </p:cNvPr>
          <p:cNvSpPr/>
          <p:nvPr/>
        </p:nvSpPr>
        <p:spPr>
          <a:xfrm>
            <a:off x="4782383" y="720311"/>
            <a:ext cx="175591" cy="1755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34EC4007-33C3-9043-ADC9-BE6DF4A14F17}"/>
              </a:ext>
            </a:extLst>
          </p:cNvPr>
          <p:cNvCxnSpPr>
            <a:stCxn id="52" idx="3"/>
            <a:endCxn id="24" idx="0"/>
          </p:cNvCxnSpPr>
          <p:nvPr/>
        </p:nvCxnSpPr>
        <p:spPr>
          <a:xfrm flipH="1">
            <a:off x="2363719" y="1736823"/>
            <a:ext cx="1109770" cy="133105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563DF495-8CF4-8545-8F89-FF4AB68661E3}"/>
              </a:ext>
            </a:extLst>
          </p:cNvPr>
          <p:cNvCxnSpPr>
            <a:cxnSpLocks/>
            <a:stCxn id="53" idx="3"/>
            <a:endCxn id="25" idx="0"/>
          </p:cNvCxnSpPr>
          <p:nvPr/>
        </p:nvCxnSpPr>
        <p:spPr>
          <a:xfrm flipH="1">
            <a:off x="3101424" y="1744002"/>
            <a:ext cx="664168" cy="132387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9EED0754-C585-F64C-B58C-B3731CB6F5A2}"/>
              </a:ext>
            </a:extLst>
          </p:cNvPr>
          <p:cNvCxnSpPr>
            <a:cxnSpLocks/>
            <a:stCxn id="54" idx="3"/>
            <a:endCxn id="26" idx="0"/>
          </p:cNvCxnSpPr>
          <p:nvPr/>
        </p:nvCxnSpPr>
        <p:spPr>
          <a:xfrm flipH="1">
            <a:off x="3839129" y="2665548"/>
            <a:ext cx="358853" cy="402328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240DBAC1-E59D-BF47-ADD2-9914DF638A85}"/>
              </a:ext>
            </a:extLst>
          </p:cNvPr>
          <p:cNvCxnSpPr>
            <a:cxnSpLocks/>
            <a:stCxn id="56" idx="4"/>
            <a:endCxn id="27" idx="0"/>
          </p:cNvCxnSpPr>
          <p:nvPr/>
        </p:nvCxnSpPr>
        <p:spPr>
          <a:xfrm flipH="1">
            <a:off x="4576834" y="895902"/>
            <a:ext cx="53979" cy="2171974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AC0AA3A7-F9DC-B342-B396-9FD1A2C02735}"/>
              </a:ext>
            </a:extLst>
          </p:cNvPr>
          <p:cNvCxnSpPr>
            <a:cxnSpLocks/>
            <a:stCxn id="57" idx="4"/>
            <a:endCxn id="28" idx="0"/>
          </p:cNvCxnSpPr>
          <p:nvPr/>
        </p:nvCxnSpPr>
        <p:spPr>
          <a:xfrm>
            <a:off x="4870179" y="895902"/>
            <a:ext cx="444360" cy="2171973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0CADA373-864A-E042-822F-22078F724781}"/>
              </a:ext>
            </a:extLst>
          </p:cNvPr>
          <p:cNvCxnSpPr>
            <a:cxnSpLocks/>
            <a:stCxn id="55" idx="5"/>
            <a:endCxn id="29" idx="0"/>
          </p:cNvCxnSpPr>
          <p:nvPr/>
        </p:nvCxnSpPr>
        <p:spPr>
          <a:xfrm>
            <a:off x="5249755" y="2038034"/>
            <a:ext cx="802487" cy="102984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5CBC6D04-4382-724B-A29E-94B9D3E4F047}"/>
              </a:ext>
            </a:extLst>
          </p:cNvPr>
          <p:cNvSpPr/>
          <p:nvPr/>
        </p:nvSpPr>
        <p:spPr>
          <a:xfrm>
            <a:off x="7985536" y="2769151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577D5B1D-4D15-494B-99E3-952FB928D113}"/>
              </a:ext>
            </a:extLst>
          </p:cNvPr>
          <p:cNvSpPr/>
          <p:nvPr/>
        </p:nvSpPr>
        <p:spPr>
          <a:xfrm>
            <a:off x="8277639" y="2776330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73A06E60-784E-E841-8F06-DA9AEEF9D94B}"/>
              </a:ext>
            </a:extLst>
          </p:cNvPr>
          <p:cNvSpPr/>
          <p:nvPr/>
        </p:nvSpPr>
        <p:spPr>
          <a:xfrm>
            <a:off x="8557037" y="2769151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989042A7-67F6-1F4A-9472-2CDEA39C4CD7}"/>
              </a:ext>
            </a:extLst>
          </p:cNvPr>
          <p:cNvSpPr/>
          <p:nvPr/>
        </p:nvSpPr>
        <p:spPr>
          <a:xfrm>
            <a:off x="8849140" y="2776330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E1AF15C1-40D3-5745-968A-A21F8CD0A634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7843493" y="3006587"/>
            <a:ext cx="163859" cy="459129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5F6E815E-EA5E-FD48-96CE-1848B7C5D4F0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8409082" y="3006587"/>
            <a:ext cx="172116" cy="459128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76188DF8-640D-374C-85A4-3EA2D9FBBECB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8736629" y="2988636"/>
            <a:ext cx="582274" cy="477078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35B08C7D-2A20-7A43-95F7-5C1A52BABD55}"/>
              </a:ext>
            </a:extLst>
          </p:cNvPr>
          <p:cNvCxnSpPr>
            <a:cxnSpLocks/>
          </p:cNvCxnSpPr>
          <p:nvPr/>
        </p:nvCxnSpPr>
        <p:spPr>
          <a:xfrm>
            <a:off x="9079475" y="2975803"/>
            <a:ext cx="813273" cy="49761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橢圓 93">
            <a:extLst>
              <a:ext uri="{FF2B5EF4-FFF2-40B4-BE49-F238E27FC236}">
                <a16:creationId xmlns:a16="http://schemas.microsoft.com/office/drawing/2014/main" id="{A84CA333-61C3-6249-8D39-3309DBB76255}"/>
              </a:ext>
            </a:extLst>
          </p:cNvPr>
          <p:cNvSpPr/>
          <p:nvPr/>
        </p:nvSpPr>
        <p:spPr>
          <a:xfrm>
            <a:off x="10250555" y="2051625"/>
            <a:ext cx="175591" cy="175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983155-5F58-984B-B411-7B7E7B0C21DB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0383078" y="2263930"/>
            <a:ext cx="411235" cy="1201783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>
            <a:extLst>
              <a:ext uri="{FF2B5EF4-FFF2-40B4-BE49-F238E27FC236}">
                <a16:creationId xmlns:a16="http://schemas.microsoft.com/office/drawing/2014/main" id="{7FF25736-D6F6-CE45-8DDC-74808CFF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3" y="239851"/>
            <a:ext cx="1309071" cy="355186"/>
          </a:xfrm>
        </p:spPr>
        <p:txBody>
          <a:bodyPr>
            <a:normAutofit/>
          </a:bodyPr>
          <a:lstStyle/>
          <a:p>
            <a:r>
              <a:rPr kumimoji="1" lang="en-US" altLang="zh-TW" sz="800" dirty="0"/>
              <a:t>hardlink-2</a:t>
            </a:r>
            <a:endParaRPr kumimoji="1" lang="zh-TW" altLang="en-US" sz="800" dirty="0"/>
          </a:p>
        </p:txBody>
      </p: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98A75B65-EDD4-514D-8379-1EB450DB94FC}"/>
              </a:ext>
            </a:extLst>
          </p:cNvPr>
          <p:cNvCxnSpPr/>
          <p:nvPr/>
        </p:nvCxnSpPr>
        <p:spPr>
          <a:xfrm flipH="1">
            <a:off x="2363719" y="1736823"/>
            <a:ext cx="1109770" cy="133105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FFA3144A-2C36-C94D-B32E-00EBFDC5C3EB}"/>
              </a:ext>
            </a:extLst>
          </p:cNvPr>
          <p:cNvGrpSpPr/>
          <p:nvPr/>
        </p:nvGrpSpPr>
        <p:grpSpPr>
          <a:xfrm>
            <a:off x="8117670" y="2516818"/>
            <a:ext cx="335560" cy="979538"/>
            <a:chOff x="2765864" y="2088339"/>
            <a:chExt cx="335560" cy="979538"/>
          </a:xfrm>
        </p:grpSpPr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C4E9CA5A-EEAC-2C48-9D5A-4FE397DB5577}"/>
                </a:ext>
              </a:extLst>
            </p:cNvPr>
            <p:cNvSpPr/>
            <p:nvPr/>
          </p:nvSpPr>
          <p:spPr>
            <a:xfrm>
              <a:off x="2765864" y="2088339"/>
              <a:ext cx="245148" cy="245148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2</a:t>
              </a:r>
              <a:endPara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89" name="直線箭頭接點 88">
              <a:extLst>
                <a:ext uri="{FF2B5EF4-FFF2-40B4-BE49-F238E27FC236}">
                  <a16:creationId xmlns:a16="http://schemas.microsoft.com/office/drawing/2014/main" id="{0358D997-A56E-E041-B27B-3DD9699E80AD}"/>
                </a:ext>
              </a:extLst>
            </p:cNvPr>
            <p:cNvCxnSpPr>
              <a:cxnSpLocks/>
            </p:cNvCxnSpPr>
            <p:nvPr/>
          </p:nvCxnSpPr>
          <p:spPr>
            <a:xfrm>
              <a:off x="2935357" y="2358887"/>
              <a:ext cx="166067" cy="708990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31895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824</Words>
  <Application>Microsoft Macintosh PowerPoint</Application>
  <PresentationFormat>寬螢幕</PresentationFormat>
  <Paragraphs>271</Paragraphs>
  <Slides>17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Microsoft YaHei</vt:lpstr>
      <vt:lpstr>Microsoft YaHei Light</vt:lpstr>
      <vt:lpstr>Arial</vt:lpstr>
      <vt:lpstr>Calibri</vt:lpstr>
      <vt:lpstr>Chalkboard SE</vt:lpstr>
      <vt:lpstr>Consolas</vt:lpstr>
      <vt:lpstr>Courier</vt:lpstr>
      <vt:lpstr>Courier New</vt:lpstr>
      <vt:lpstr>Monaco</vt:lpstr>
      <vt:lpstr>1_Office 佈景主題</vt:lpstr>
      <vt:lpstr>硬連結及軟連結</vt:lpstr>
      <vt:lpstr>PowerPoint 簡報</vt:lpstr>
      <vt:lpstr>PowerPoint 簡報</vt:lpstr>
      <vt:lpstr>硬碟的處理，Windows vs. UNIX</vt:lpstr>
      <vt:lpstr>目錄系統 與檔案系統</vt:lpstr>
      <vt:lpstr>檔案系統連接上目錄系統</vt:lpstr>
      <vt:lpstr>掛載另外一個檔案系統</vt:lpstr>
      <vt:lpstr>hardlink-1</vt:lpstr>
      <vt:lpstr>hardlink-2</vt:lpstr>
      <vt:lpstr>刪除檔案（link）-1</vt:lpstr>
      <vt:lpstr>刪除檔案（link）-2</vt:lpstr>
      <vt:lpstr>刪除檔案（link）-3</vt:lpstr>
      <vt:lpstr>刪除檔案（link）-4</vt:lpstr>
      <vt:lpstr>softlink</vt:lpstr>
      <vt:lpstr>softlink</vt:lpstr>
      <vt:lpstr>softlink</vt:lpstr>
      <vt:lpstr>實驗-1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硬連結及軟連結</dc:title>
  <dc:creator>習五 羅</dc:creator>
  <cp:lastModifiedBy>習五 羅</cp:lastModifiedBy>
  <cp:revision>1</cp:revision>
  <dcterms:created xsi:type="dcterms:W3CDTF">2019-04-09T03:07:39Z</dcterms:created>
  <dcterms:modified xsi:type="dcterms:W3CDTF">2019-04-09T03:08:03Z</dcterms:modified>
</cp:coreProperties>
</file>